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6" r:id="rId1"/>
  </p:sldMasterIdLst>
  <p:notesMasterIdLst>
    <p:notesMasterId r:id="rId34"/>
  </p:notesMasterIdLst>
  <p:sldIdLst>
    <p:sldId id="317" r:id="rId2"/>
    <p:sldId id="318" r:id="rId3"/>
    <p:sldId id="322" r:id="rId4"/>
    <p:sldId id="352" r:id="rId5"/>
    <p:sldId id="334" r:id="rId6"/>
    <p:sldId id="258" r:id="rId7"/>
    <p:sldId id="325" r:id="rId8"/>
    <p:sldId id="327" r:id="rId9"/>
    <p:sldId id="328" r:id="rId10"/>
    <p:sldId id="329" r:id="rId11"/>
    <p:sldId id="336" r:id="rId12"/>
    <p:sldId id="257" r:id="rId13"/>
    <p:sldId id="319" r:id="rId14"/>
    <p:sldId id="330" r:id="rId15"/>
    <p:sldId id="342" r:id="rId16"/>
    <p:sldId id="337" r:id="rId17"/>
    <p:sldId id="321" r:id="rId18"/>
    <p:sldId id="331" r:id="rId19"/>
    <p:sldId id="346" r:id="rId20"/>
    <p:sldId id="347" r:id="rId21"/>
    <p:sldId id="348" r:id="rId22"/>
    <p:sldId id="349" r:id="rId23"/>
    <p:sldId id="350" r:id="rId24"/>
    <p:sldId id="351" r:id="rId25"/>
    <p:sldId id="320" r:id="rId26"/>
    <p:sldId id="335" r:id="rId27"/>
    <p:sldId id="341" r:id="rId28"/>
    <p:sldId id="340" r:id="rId29"/>
    <p:sldId id="339" r:id="rId30"/>
    <p:sldId id="353" r:id="rId31"/>
    <p:sldId id="296" r:id="rId32"/>
    <p:sldId id="263" r:id="rId33"/>
  </p:sldIdLst>
  <p:sldSz cx="9144000" cy="5143500" type="screen16x9"/>
  <p:notesSz cx="6858000" cy="9144000"/>
  <p:embeddedFontLst>
    <p:embeddedFont>
      <p:font typeface="Josefin Sans" pitchFamily="2" charset="0"/>
      <p:regular r:id="rId35"/>
      <p:bold r:id="rId36"/>
      <p:italic r:id="rId37"/>
      <p:boldItalic r:id="rId38"/>
    </p:embeddedFont>
    <p:embeddedFont>
      <p:font typeface="Josefin Sans ExtraLight" panose="020B0604020202020204" charset="0"/>
      <p:regular r:id="rId39"/>
      <p:bold r:id="rId40"/>
      <p:italic r:id="rId41"/>
      <p:boldItalic r:id="rId42"/>
    </p:embeddedFont>
    <p:embeddedFont>
      <p:font typeface="Josefin Sans Light" pitchFamily="2" charset="0"/>
      <p:regular r:id="rId43"/>
      <p:bold r:id="rId44"/>
      <p:italic r:id="rId45"/>
      <p:boldItalic r:id="rId46"/>
    </p:embeddedFont>
    <p:embeddedFont>
      <p:font typeface="Josefin Sans Medium" panose="020B0604020202020204" charset="0"/>
      <p:regular r:id="rId47"/>
      <p:bold r:id="rId48"/>
      <p:italic r:id="rId49"/>
      <p:boldItalic r:id="rId50"/>
    </p:embeddedFont>
    <p:embeddedFont>
      <p:font typeface="Josefin Sans SemiBold" pitchFamily="2" charset="0"/>
      <p:regular r:id="rId51"/>
      <p:bold r:id="rId52"/>
      <p:italic r:id="rId53"/>
      <p:boldItalic r:id="rId54"/>
    </p:embeddedFont>
    <p:embeddedFont>
      <p:font typeface="Roboto Condensed Light" panose="02000000000000000000" pitchFamily="2" charset="0"/>
      <p:regular r:id="rId55"/>
      <p:italic r:id="rId56"/>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Intro" id="{3A6BE4BB-2BA9-43C0-8580-A12A88C06F8E}">
          <p14:sldIdLst>
            <p14:sldId id="317"/>
            <p14:sldId id="318"/>
            <p14:sldId id="322"/>
            <p14:sldId id="352"/>
            <p14:sldId id="334"/>
          </p14:sldIdLst>
        </p14:section>
        <p14:section name="Summary Section" id="{6D8A305F-28BE-4BE8-BEDF-DE1ED60A59DC}">
          <p14:sldIdLst/>
        </p14:section>
        <p14:section name="Research question # 1" id="{D8FFCEB6-E4B6-4BB2-A830-DA384D541307}">
          <p14:sldIdLst>
            <p14:sldId id="258"/>
            <p14:sldId id="325"/>
            <p14:sldId id="327"/>
            <p14:sldId id="328"/>
            <p14:sldId id="329"/>
            <p14:sldId id="336"/>
            <p14:sldId id="257"/>
          </p14:sldIdLst>
        </p14:section>
        <p14:section name="Research question # 2" id="{52984390-3073-42F5-BB85-D2D35252059A}">
          <p14:sldIdLst>
            <p14:sldId id="319"/>
            <p14:sldId id="330"/>
            <p14:sldId id="342"/>
            <p14:sldId id="337"/>
          </p14:sldIdLst>
        </p14:section>
        <p14:section name="Research question # 3" id="{B43F147F-6795-4A8D-9C44-15B0A43EB3B2}">
          <p14:sldIdLst>
            <p14:sldId id="321"/>
            <p14:sldId id="331"/>
            <p14:sldId id="346"/>
            <p14:sldId id="347"/>
            <p14:sldId id="348"/>
            <p14:sldId id="349"/>
            <p14:sldId id="350"/>
            <p14:sldId id="351"/>
          </p14:sldIdLst>
        </p14:section>
        <p14:section name="Research question # 4" id="{892C7A22-1884-447F-BF20-60CCC479C6E6}">
          <p14:sldIdLst>
            <p14:sldId id="320"/>
            <p14:sldId id="335"/>
            <p14:sldId id="341"/>
            <p14:sldId id="340"/>
            <p14:sldId id="339"/>
            <p14:sldId id="353"/>
            <p14:sldId id="296"/>
            <p14:sldId id="263"/>
          </p14:sldIdLst>
        </p14:section>
      </p14:sectionLst>
    </p:ex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9FF888C-1289-4FD8-85E1-8320896BEA45}">
  <a:tblStyle styleId="{89FF888C-1289-4FD8-85E1-8320896BEA45}"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569" autoAdjust="0"/>
    <p:restoredTop sz="94660"/>
  </p:normalViewPr>
  <p:slideViewPr>
    <p:cSldViewPr snapToGrid="0">
      <p:cViewPr varScale="1">
        <p:scale>
          <a:sx n="142" d="100"/>
          <a:sy n="142" d="100"/>
        </p:scale>
        <p:origin x="720" y="12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5.fntdata"/><Relationship Id="rId21" Type="http://schemas.openxmlformats.org/officeDocument/2006/relationships/slide" Target="slides/slide20.xml"/><Relationship Id="rId34" Type="http://schemas.openxmlformats.org/officeDocument/2006/relationships/notesMaster" Target="notesMasters/notesMaster1.xml"/><Relationship Id="rId42" Type="http://schemas.openxmlformats.org/officeDocument/2006/relationships/font" Target="fonts/font8.fntdata"/><Relationship Id="rId47" Type="http://schemas.openxmlformats.org/officeDocument/2006/relationships/font" Target="fonts/font13.fntdata"/><Relationship Id="rId50" Type="http://schemas.openxmlformats.org/officeDocument/2006/relationships/font" Target="fonts/font16.fntdata"/><Relationship Id="rId55" Type="http://schemas.openxmlformats.org/officeDocument/2006/relationships/font" Target="fonts/font21.fntdata"/><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3.fntdata"/><Relationship Id="rId40" Type="http://schemas.openxmlformats.org/officeDocument/2006/relationships/font" Target="fonts/font6.fntdata"/><Relationship Id="rId45" Type="http://schemas.openxmlformats.org/officeDocument/2006/relationships/font" Target="fonts/font11.fntdata"/><Relationship Id="rId53" Type="http://schemas.openxmlformats.org/officeDocument/2006/relationships/font" Target="fonts/font19.fntdata"/><Relationship Id="rId58" Type="http://schemas.openxmlformats.org/officeDocument/2006/relationships/viewProps" Target="viewProps.xml"/><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font" Target="fonts/font1.fntdata"/><Relationship Id="rId43" Type="http://schemas.openxmlformats.org/officeDocument/2006/relationships/font" Target="fonts/font9.fntdata"/><Relationship Id="rId48" Type="http://schemas.openxmlformats.org/officeDocument/2006/relationships/font" Target="fonts/font14.fntdata"/><Relationship Id="rId56" Type="http://schemas.openxmlformats.org/officeDocument/2006/relationships/font" Target="fonts/font22.fntdata"/><Relationship Id="rId8" Type="http://schemas.openxmlformats.org/officeDocument/2006/relationships/slide" Target="slides/slide7.xml"/><Relationship Id="rId51" Type="http://schemas.openxmlformats.org/officeDocument/2006/relationships/font" Target="fonts/font17.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4.fntdata"/><Relationship Id="rId46" Type="http://schemas.openxmlformats.org/officeDocument/2006/relationships/font" Target="fonts/font12.fntdata"/><Relationship Id="rId59"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font" Target="fonts/font7.fntdata"/><Relationship Id="rId54" Type="http://schemas.openxmlformats.org/officeDocument/2006/relationships/font" Target="fonts/font20.fntdata"/><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font" Target="fonts/font2.fntdata"/><Relationship Id="rId49" Type="http://schemas.openxmlformats.org/officeDocument/2006/relationships/font" Target="fonts/font15.fntdata"/><Relationship Id="rId57" Type="http://schemas.openxmlformats.org/officeDocument/2006/relationships/presProps" Target="presProp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font" Target="fonts/font10.fntdata"/><Relationship Id="rId52" Type="http://schemas.openxmlformats.org/officeDocument/2006/relationships/font" Target="fonts/font18.fntdata"/><Relationship Id="rId60" Type="http://schemas.openxmlformats.org/officeDocument/2006/relationships/tableStyles" Target="tableStyles.xml"/></Relationships>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jpeg>
</file>

<file path=ppt/media/image26.jpg>
</file>

<file path=ppt/media/image3.jpeg>
</file>

<file path=ppt/media/image4.jpg>
</file>

<file path=ppt/media/image5.jpg>
</file>

<file path=ppt/media/image6.gi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c95f375b38_3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c95f375b38_3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0"/>
        <p:cNvGrpSpPr/>
        <p:nvPr/>
      </p:nvGrpSpPr>
      <p:grpSpPr>
        <a:xfrm>
          <a:off x="0" y="0"/>
          <a:ext cx="0" cy="0"/>
          <a:chOff x="0" y="0"/>
          <a:chExt cx="0" cy="0"/>
        </a:xfrm>
      </p:grpSpPr>
      <p:sp>
        <p:nvSpPr>
          <p:cNvPr id="1741" name="Google Shape;1741;gca87df79f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2" name="Google Shape;1742;gca87df79f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1"/>
        <p:cNvGrpSpPr/>
        <p:nvPr/>
      </p:nvGrpSpPr>
      <p:grpSpPr>
        <a:xfrm>
          <a:off x="0" y="0"/>
          <a:ext cx="0" cy="0"/>
          <a:chOff x="0" y="0"/>
          <a:chExt cx="0" cy="0"/>
        </a:xfrm>
      </p:grpSpPr>
      <p:sp>
        <p:nvSpPr>
          <p:cNvPr id="402" name="Google Shape;402;gc95f375b38_3_2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3" name="Google Shape;403;gc95f375b38_3_2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c95f375b38_3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c95f375b38_3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c95f375b38_3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c95f375b38_3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02376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c95f375b38_3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c95f375b38_3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8427483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c95f375b38_3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c95f375b38_3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5400402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c95f375b38_3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c95f375b38_3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699500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6"/>
        <p:cNvGrpSpPr/>
        <p:nvPr/>
      </p:nvGrpSpPr>
      <p:grpSpPr>
        <a:xfrm>
          <a:off x="0" y="0"/>
          <a:ext cx="0" cy="0"/>
          <a:chOff x="0" y="0"/>
          <a:chExt cx="0" cy="0"/>
        </a:xfrm>
      </p:grpSpPr>
      <p:sp>
        <p:nvSpPr>
          <p:cNvPr id="337" name="Google Shape;337;gc95f375b38_3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8" name="Google Shape;338;gc95f375b38_3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887932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7884508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8"/>
        <p:cNvGrpSpPr/>
        <p:nvPr/>
      </p:nvGrpSpPr>
      <p:grpSpPr>
        <a:xfrm>
          <a:off x="0" y="0"/>
          <a:ext cx="0" cy="0"/>
          <a:chOff x="0" y="0"/>
          <a:chExt cx="0" cy="0"/>
        </a:xfrm>
      </p:grpSpPr>
      <p:sp>
        <p:nvSpPr>
          <p:cNvPr id="329" name="Google Shape;329;gc95f375b38_3_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30" name="Google Shape;330;gc95f375b38_3_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5178837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894500" y="588600"/>
            <a:ext cx="5392800" cy="1983300"/>
          </a:xfrm>
          <a:prstGeom prst="rect">
            <a:avLst/>
          </a:prstGeom>
        </p:spPr>
        <p:txBody>
          <a:bodyPr spcFirstLastPara="1" wrap="square" lIns="91425" tIns="201150" rIns="91425" bIns="91425" anchor="t" anchorCtr="0">
            <a:noAutofit/>
          </a:bodyPr>
          <a:lstStyle>
            <a:lvl1pPr lvl="0" rtl="0">
              <a:lnSpc>
                <a:spcPct val="100000"/>
              </a:lnSpc>
              <a:spcBef>
                <a:spcPts val="0"/>
              </a:spcBef>
              <a:spcAft>
                <a:spcPts val="0"/>
              </a:spcAft>
              <a:buSzPts val="5200"/>
              <a:buFont typeface="Josefin Sans"/>
              <a:buNone/>
              <a:defRPr sz="5200" b="1">
                <a:latin typeface="Josefin Sans"/>
                <a:ea typeface="Josefin Sans"/>
                <a:cs typeface="Josefin Sans"/>
                <a:sym typeface="Josefin Sans"/>
              </a:defRPr>
            </a:lvl1pPr>
            <a:lvl2pPr lvl="1" algn="ctr" rtl="0">
              <a:spcBef>
                <a:spcPts val="0"/>
              </a:spcBef>
              <a:spcAft>
                <a:spcPts val="0"/>
              </a:spcAft>
              <a:buClr>
                <a:srgbClr val="191919"/>
              </a:buClr>
              <a:buSzPts val="5200"/>
              <a:buNone/>
              <a:defRPr sz="5200">
                <a:solidFill>
                  <a:srgbClr val="191919"/>
                </a:solidFill>
              </a:defRPr>
            </a:lvl2pPr>
            <a:lvl3pPr lvl="2" algn="ctr" rtl="0">
              <a:spcBef>
                <a:spcPts val="0"/>
              </a:spcBef>
              <a:spcAft>
                <a:spcPts val="0"/>
              </a:spcAft>
              <a:buClr>
                <a:srgbClr val="191919"/>
              </a:buClr>
              <a:buSzPts val="5200"/>
              <a:buNone/>
              <a:defRPr sz="5200">
                <a:solidFill>
                  <a:srgbClr val="191919"/>
                </a:solidFill>
              </a:defRPr>
            </a:lvl3pPr>
            <a:lvl4pPr lvl="3" algn="ctr" rtl="0">
              <a:spcBef>
                <a:spcPts val="0"/>
              </a:spcBef>
              <a:spcAft>
                <a:spcPts val="0"/>
              </a:spcAft>
              <a:buClr>
                <a:srgbClr val="191919"/>
              </a:buClr>
              <a:buSzPts val="5200"/>
              <a:buNone/>
              <a:defRPr sz="5200">
                <a:solidFill>
                  <a:srgbClr val="191919"/>
                </a:solidFill>
              </a:defRPr>
            </a:lvl4pPr>
            <a:lvl5pPr lvl="4" algn="ctr" rtl="0">
              <a:spcBef>
                <a:spcPts val="0"/>
              </a:spcBef>
              <a:spcAft>
                <a:spcPts val="0"/>
              </a:spcAft>
              <a:buClr>
                <a:srgbClr val="191919"/>
              </a:buClr>
              <a:buSzPts val="5200"/>
              <a:buNone/>
              <a:defRPr sz="5200">
                <a:solidFill>
                  <a:srgbClr val="191919"/>
                </a:solidFill>
              </a:defRPr>
            </a:lvl5pPr>
            <a:lvl6pPr lvl="5" algn="ctr" rtl="0">
              <a:spcBef>
                <a:spcPts val="0"/>
              </a:spcBef>
              <a:spcAft>
                <a:spcPts val="0"/>
              </a:spcAft>
              <a:buClr>
                <a:srgbClr val="191919"/>
              </a:buClr>
              <a:buSzPts val="5200"/>
              <a:buNone/>
              <a:defRPr sz="5200">
                <a:solidFill>
                  <a:srgbClr val="191919"/>
                </a:solidFill>
              </a:defRPr>
            </a:lvl6pPr>
            <a:lvl7pPr lvl="6" algn="ctr" rtl="0">
              <a:spcBef>
                <a:spcPts val="0"/>
              </a:spcBef>
              <a:spcAft>
                <a:spcPts val="0"/>
              </a:spcAft>
              <a:buClr>
                <a:srgbClr val="191919"/>
              </a:buClr>
              <a:buSzPts val="5200"/>
              <a:buNone/>
              <a:defRPr sz="5200">
                <a:solidFill>
                  <a:srgbClr val="191919"/>
                </a:solidFill>
              </a:defRPr>
            </a:lvl7pPr>
            <a:lvl8pPr lvl="7" algn="ctr" rtl="0">
              <a:spcBef>
                <a:spcPts val="0"/>
              </a:spcBef>
              <a:spcAft>
                <a:spcPts val="0"/>
              </a:spcAft>
              <a:buClr>
                <a:srgbClr val="191919"/>
              </a:buClr>
              <a:buSzPts val="5200"/>
              <a:buNone/>
              <a:defRPr sz="5200">
                <a:solidFill>
                  <a:srgbClr val="191919"/>
                </a:solidFill>
              </a:defRPr>
            </a:lvl8pPr>
            <a:lvl9pPr lvl="8" algn="ctr" rtl="0">
              <a:spcBef>
                <a:spcPts val="0"/>
              </a:spcBef>
              <a:spcAft>
                <a:spcPts val="0"/>
              </a:spcAft>
              <a:buClr>
                <a:srgbClr val="191919"/>
              </a:buClr>
              <a:buSzPts val="5200"/>
              <a:buNone/>
              <a:defRPr sz="5200">
                <a:solidFill>
                  <a:srgbClr val="191919"/>
                </a:solidFill>
              </a:defRPr>
            </a:lvl9pPr>
          </a:lstStyle>
          <a:p>
            <a:endParaRPr/>
          </a:p>
        </p:txBody>
      </p:sp>
      <p:sp>
        <p:nvSpPr>
          <p:cNvPr id="10" name="Google Shape;10;p2"/>
          <p:cNvSpPr txBox="1">
            <a:spLocks noGrp="1"/>
          </p:cNvSpPr>
          <p:nvPr>
            <p:ph type="subTitle" idx="1"/>
          </p:nvPr>
        </p:nvSpPr>
        <p:spPr>
          <a:xfrm>
            <a:off x="894500" y="2499325"/>
            <a:ext cx="3335700" cy="792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Font typeface="Josefin Sans Light"/>
              <a:buNone/>
              <a:defRPr sz="1800" b="1">
                <a:solidFill>
                  <a:schemeClr val="dk2"/>
                </a:solidFill>
                <a:latin typeface="Josefin Sans"/>
                <a:ea typeface="Josefin Sans"/>
                <a:cs typeface="Josefin Sans"/>
                <a:sym typeface="Josefin Sans"/>
              </a:defRPr>
            </a:lvl1pPr>
            <a:lvl2pPr lvl="1" algn="ctr" rtl="0">
              <a:lnSpc>
                <a:spcPct val="100000"/>
              </a:lnSpc>
              <a:spcBef>
                <a:spcPts val="0"/>
              </a:spcBef>
              <a:spcAft>
                <a:spcPts val="0"/>
              </a:spcAft>
              <a:buSzPts val="1800"/>
              <a:buNone/>
              <a:defRPr sz="1800"/>
            </a:lvl2pPr>
            <a:lvl3pPr lvl="2" algn="ctr" rtl="0">
              <a:lnSpc>
                <a:spcPct val="100000"/>
              </a:lnSpc>
              <a:spcBef>
                <a:spcPts val="0"/>
              </a:spcBef>
              <a:spcAft>
                <a:spcPts val="0"/>
              </a:spcAft>
              <a:buSzPts val="1800"/>
              <a:buNone/>
              <a:defRPr sz="1800"/>
            </a:lvl3pPr>
            <a:lvl4pPr lvl="3" algn="ctr" rtl="0">
              <a:lnSpc>
                <a:spcPct val="100000"/>
              </a:lnSpc>
              <a:spcBef>
                <a:spcPts val="0"/>
              </a:spcBef>
              <a:spcAft>
                <a:spcPts val="0"/>
              </a:spcAft>
              <a:buSzPts val="1800"/>
              <a:buNone/>
              <a:defRPr sz="1800"/>
            </a:lvl4pPr>
            <a:lvl5pPr lvl="4" algn="ctr" rtl="0">
              <a:lnSpc>
                <a:spcPct val="100000"/>
              </a:lnSpc>
              <a:spcBef>
                <a:spcPts val="0"/>
              </a:spcBef>
              <a:spcAft>
                <a:spcPts val="0"/>
              </a:spcAft>
              <a:buSzPts val="1800"/>
              <a:buNone/>
              <a:defRPr sz="1800"/>
            </a:lvl5pPr>
            <a:lvl6pPr lvl="5" algn="ctr" rtl="0">
              <a:lnSpc>
                <a:spcPct val="100000"/>
              </a:lnSpc>
              <a:spcBef>
                <a:spcPts val="0"/>
              </a:spcBef>
              <a:spcAft>
                <a:spcPts val="0"/>
              </a:spcAft>
              <a:buSzPts val="1800"/>
              <a:buNone/>
              <a:defRPr sz="1800"/>
            </a:lvl6pPr>
            <a:lvl7pPr lvl="6" algn="ctr" rtl="0">
              <a:lnSpc>
                <a:spcPct val="100000"/>
              </a:lnSpc>
              <a:spcBef>
                <a:spcPts val="0"/>
              </a:spcBef>
              <a:spcAft>
                <a:spcPts val="0"/>
              </a:spcAft>
              <a:buSzPts val="1800"/>
              <a:buNone/>
              <a:defRPr sz="1800"/>
            </a:lvl7pPr>
            <a:lvl8pPr lvl="7" algn="ctr" rtl="0">
              <a:lnSpc>
                <a:spcPct val="100000"/>
              </a:lnSpc>
              <a:spcBef>
                <a:spcPts val="0"/>
              </a:spcBef>
              <a:spcAft>
                <a:spcPts val="0"/>
              </a:spcAft>
              <a:buSzPts val="1800"/>
              <a:buNone/>
              <a:defRPr sz="1800"/>
            </a:lvl8pPr>
            <a:lvl9pPr lvl="8" algn="ctr" rtl="0">
              <a:lnSpc>
                <a:spcPct val="100000"/>
              </a:lnSpc>
              <a:spcBef>
                <a:spcPts val="0"/>
              </a:spcBef>
              <a:spcAft>
                <a:spcPts val="0"/>
              </a:spcAft>
              <a:buSzPts val="1800"/>
              <a:buNone/>
              <a:defRPr sz="1800"/>
            </a:lvl9pPr>
          </a:lstStyle>
          <a:p>
            <a:endParaRPr/>
          </a:p>
        </p:txBody>
      </p:sp>
      <p:cxnSp>
        <p:nvCxnSpPr>
          <p:cNvPr id="11" name="Google Shape;11;p2"/>
          <p:cNvCxnSpPr/>
          <p:nvPr/>
        </p:nvCxnSpPr>
        <p:spPr>
          <a:xfrm>
            <a:off x="542275" y="758250"/>
            <a:ext cx="0" cy="2878500"/>
          </a:xfrm>
          <a:prstGeom prst="straightConnector1">
            <a:avLst/>
          </a:prstGeom>
          <a:noFill/>
          <a:ln w="114300" cap="flat" cmpd="sng">
            <a:solidFill>
              <a:schemeClr val="accent1"/>
            </a:solidFill>
            <a:prstDash val="solid"/>
            <a:round/>
            <a:headEnd type="none" w="med" len="med"/>
            <a:tailEnd type="none" w="med" len="med"/>
          </a:ln>
        </p:spPr>
      </p:cxnSp>
      <p:cxnSp>
        <p:nvCxnSpPr>
          <p:cNvPr id="12" name="Google Shape;12;p2"/>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ackground">
  <p:cSld name="CUSTOM_8">
    <p:spTree>
      <p:nvGrpSpPr>
        <p:cNvPr id="1" name="Shape 302"/>
        <p:cNvGrpSpPr/>
        <p:nvPr/>
      </p:nvGrpSpPr>
      <p:grpSpPr>
        <a:xfrm>
          <a:off x="0" y="0"/>
          <a:ext cx="0" cy="0"/>
          <a:chOff x="0" y="0"/>
          <a:chExt cx="0" cy="0"/>
        </a:xfrm>
      </p:grpSpPr>
      <p:sp>
        <p:nvSpPr>
          <p:cNvPr id="303" name="Google Shape;303;p36"/>
          <p:cNvSpPr/>
          <p:nvPr/>
        </p:nvSpPr>
        <p:spPr>
          <a:xfrm>
            <a:off x="6481100" y="-39600"/>
            <a:ext cx="2701200" cy="25374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0000"/>
              </a:solidFill>
            </a:endParaRPr>
          </a:p>
        </p:txBody>
      </p:sp>
      <p:cxnSp>
        <p:nvCxnSpPr>
          <p:cNvPr id="304" name="Google Shape;304;p36"/>
          <p:cNvCxnSpPr/>
          <p:nvPr/>
        </p:nvCxnSpPr>
        <p:spPr>
          <a:xfrm>
            <a:off x="525225" y="441500"/>
            <a:ext cx="0" cy="2710500"/>
          </a:xfrm>
          <a:prstGeom prst="straightConnector1">
            <a:avLst/>
          </a:prstGeom>
          <a:noFill/>
          <a:ln w="76200" cap="flat" cmpd="sng">
            <a:solidFill>
              <a:schemeClr val="accent1"/>
            </a:solidFill>
            <a:prstDash val="solid"/>
            <a:round/>
            <a:headEnd type="none" w="med" len="med"/>
            <a:tailEnd type="none" w="med" len="med"/>
          </a:ln>
        </p:spPr>
      </p:cxnSp>
      <p:cxnSp>
        <p:nvCxnSpPr>
          <p:cNvPr id="305" name="Google Shape;305;p36"/>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1">
  <p:cSld name="CUSTOM_8_1">
    <p:spTree>
      <p:nvGrpSpPr>
        <p:cNvPr id="1" name="Shape 306"/>
        <p:cNvGrpSpPr/>
        <p:nvPr/>
      </p:nvGrpSpPr>
      <p:grpSpPr>
        <a:xfrm>
          <a:off x="0" y="0"/>
          <a:ext cx="0" cy="0"/>
          <a:chOff x="0" y="0"/>
          <a:chExt cx="0" cy="0"/>
        </a:xfrm>
      </p:grpSpPr>
      <p:sp>
        <p:nvSpPr>
          <p:cNvPr id="307" name="Google Shape;307;p37"/>
          <p:cNvSpPr/>
          <p:nvPr/>
        </p:nvSpPr>
        <p:spPr>
          <a:xfrm>
            <a:off x="-159275" y="1563300"/>
            <a:ext cx="1591500" cy="39621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0000"/>
              </a:solidFill>
            </a:endParaRPr>
          </a:p>
        </p:txBody>
      </p:sp>
      <p:cxnSp>
        <p:nvCxnSpPr>
          <p:cNvPr id="308" name="Google Shape;308;p37"/>
          <p:cNvCxnSpPr/>
          <p:nvPr/>
        </p:nvCxnSpPr>
        <p:spPr>
          <a:xfrm rot="10800000">
            <a:off x="986725" y="1327650"/>
            <a:ext cx="445500" cy="0"/>
          </a:xfrm>
          <a:prstGeom prst="straightConnector1">
            <a:avLst/>
          </a:prstGeom>
          <a:noFill/>
          <a:ln w="76200" cap="flat" cmpd="sng">
            <a:solidFill>
              <a:schemeClr val="accent1"/>
            </a:solidFill>
            <a:prstDash val="solid"/>
            <a:round/>
            <a:headEnd type="none" w="med" len="med"/>
            <a:tailEnd type="none" w="med" len="med"/>
          </a:ln>
        </p:spPr>
      </p:cxnSp>
      <p:cxnSp>
        <p:nvCxnSpPr>
          <p:cNvPr id="309" name="Google Shape;309;p37"/>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sp>
        <p:nvSpPr>
          <p:cNvPr id="21" name="Google Shape;21;p4"/>
          <p:cNvSpPr txBox="1">
            <a:spLocks noGrp="1"/>
          </p:cNvSpPr>
          <p:nvPr>
            <p:ph type="subTitle" idx="1"/>
          </p:nvPr>
        </p:nvSpPr>
        <p:spPr>
          <a:xfrm>
            <a:off x="811600" y="1312075"/>
            <a:ext cx="7628100" cy="3296400"/>
          </a:xfrm>
          <a:prstGeom prst="rect">
            <a:avLst/>
          </a:prstGeom>
          <a:noFill/>
          <a:ln>
            <a:noFill/>
          </a:ln>
        </p:spPr>
        <p:txBody>
          <a:bodyPr spcFirstLastPara="1" wrap="square" lIns="91425" tIns="0" rIns="91425" bIns="91425" anchor="t" anchorCtr="0">
            <a:noAutofit/>
          </a:bodyPr>
          <a:lstStyle>
            <a:lvl1pPr lvl="0" rtl="0">
              <a:spcBef>
                <a:spcPts val="0"/>
              </a:spcBef>
              <a:spcAft>
                <a:spcPts val="0"/>
              </a:spcAft>
              <a:buClr>
                <a:schemeClr val="accent1"/>
              </a:buClr>
              <a:buSzPts val="1200"/>
              <a:buFont typeface="Josefin Sans"/>
              <a:buAutoNum type="arabicPeriod"/>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rgbClr val="434343"/>
              </a:buClr>
              <a:buSzPts val="1200"/>
              <a:buFont typeface="Roboto Condensed Light"/>
              <a:buAutoNum type="alphaLcPeriod"/>
              <a:defRPr/>
            </a:lvl2pPr>
            <a:lvl3pPr lvl="2" rtl="0">
              <a:lnSpc>
                <a:spcPct val="100000"/>
              </a:lnSpc>
              <a:spcBef>
                <a:spcPts val="0"/>
              </a:spcBef>
              <a:spcAft>
                <a:spcPts val="0"/>
              </a:spcAft>
              <a:buClr>
                <a:srgbClr val="434343"/>
              </a:buClr>
              <a:buSzPts val="1200"/>
              <a:buFont typeface="Roboto Condensed Light"/>
              <a:buAutoNum type="romanLcPeriod"/>
              <a:defRPr/>
            </a:lvl3pPr>
            <a:lvl4pPr lvl="3" rtl="0">
              <a:lnSpc>
                <a:spcPct val="100000"/>
              </a:lnSpc>
              <a:spcBef>
                <a:spcPts val="0"/>
              </a:spcBef>
              <a:spcAft>
                <a:spcPts val="0"/>
              </a:spcAft>
              <a:buClr>
                <a:srgbClr val="434343"/>
              </a:buClr>
              <a:buSzPts val="1200"/>
              <a:buFont typeface="Roboto Condensed Light"/>
              <a:buAutoNum type="arabicPeriod"/>
              <a:defRPr/>
            </a:lvl4pPr>
            <a:lvl5pPr lvl="4" rtl="0">
              <a:lnSpc>
                <a:spcPct val="100000"/>
              </a:lnSpc>
              <a:spcBef>
                <a:spcPts val="0"/>
              </a:spcBef>
              <a:spcAft>
                <a:spcPts val="0"/>
              </a:spcAft>
              <a:buClr>
                <a:srgbClr val="434343"/>
              </a:buClr>
              <a:buSzPts val="1200"/>
              <a:buFont typeface="Roboto Condensed Light"/>
              <a:buAutoNum type="alphaLcPeriod"/>
              <a:defRPr/>
            </a:lvl5pPr>
            <a:lvl6pPr lvl="5" rtl="0">
              <a:lnSpc>
                <a:spcPct val="100000"/>
              </a:lnSpc>
              <a:spcBef>
                <a:spcPts val="0"/>
              </a:spcBef>
              <a:spcAft>
                <a:spcPts val="0"/>
              </a:spcAft>
              <a:buClr>
                <a:srgbClr val="434343"/>
              </a:buClr>
              <a:buSzPts val="1200"/>
              <a:buFont typeface="Roboto Condensed Light"/>
              <a:buAutoNum type="romanLcPeriod"/>
              <a:defRPr/>
            </a:lvl6pPr>
            <a:lvl7pPr lvl="6" rtl="0">
              <a:lnSpc>
                <a:spcPct val="100000"/>
              </a:lnSpc>
              <a:spcBef>
                <a:spcPts val="0"/>
              </a:spcBef>
              <a:spcAft>
                <a:spcPts val="0"/>
              </a:spcAft>
              <a:buClr>
                <a:srgbClr val="434343"/>
              </a:buClr>
              <a:buSzPts val="1200"/>
              <a:buFont typeface="Roboto Condensed Light"/>
              <a:buAutoNum type="arabicPeriod"/>
              <a:defRPr/>
            </a:lvl7pPr>
            <a:lvl8pPr lvl="7" rtl="0">
              <a:lnSpc>
                <a:spcPct val="100000"/>
              </a:lnSpc>
              <a:spcBef>
                <a:spcPts val="0"/>
              </a:spcBef>
              <a:spcAft>
                <a:spcPts val="0"/>
              </a:spcAft>
              <a:buClr>
                <a:srgbClr val="434343"/>
              </a:buClr>
              <a:buSzPts val="1200"/>
              <a:buFont typeface="Roboto Condensed Light"/>
              <a:buAutoNum type="alphaLcPeriod"/>
              <a:defRPr/>
            </a:lvl8pPr>
            <a:lvl9pPr lvl="8" rtl="0">
              <a:lnSpc>
                <a:spcPct val="100000"/>
              </a:lnSpc>
              <a:spcBef>
                <a:spcPts val="0"/>
              </a:spcBef>
              <a:spcAft>
                <a:spcPts val="0"/>
              </a:spcAft>
              <a:buClr>
                <a:srgbClr val="434343"/>
              </a:buClr>
              <a:buSzPts val="1200"/>
              <a:buFont typeface="Roboto Condensed Light"/>
              <a:buAutoNum type="romanLcPeriod"/>
              <a:defRPr/>
            </a:lvl9pPr>
          </a:lstStyle>
          <a:p>
            <a:endParaRPr/>
          </a:p>
        </p:txBody>
      </p:sp>
      <p:sp>
        <p:nvSpPr>
          <p:cNvPr id="22" name="Google Shape;22;p4"/>
          <p:cNvSpPr txBox="1">
            <a:spLocks noGrp="1"/>
          </p:cNvSpPr>
          <p:nvPr>
            <p:ph type="title"/>
          </p:nvPr>
        </p:nvSpPr>
        <p:spPr>
          <a:xfrm>
            <a:off x="1470900" y="476534"/>
            <a:ext cx="620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3" name="Google Shape;23;p4"/>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24" name="Google Shape;24;p4"/>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82"/>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Quote">
  <p:cSld name="CUSTOM">
    <p:spTree>
      <p:nvGrpSpPr>
        <p:cNvPr id="1" name="Shape 100"/>
        <p:cNvGrpSpPr/>
        <p:nvPr/>
      </p:nvGrpSpPr>
      <p:grpSpPr>
        <a:xfrm>
          <a:off x="0" y="0"/>
          <a:ext cx="0" cy="0"/>
          <a:chOff x="0" y="0"/>
          <a:chExt cx="0" cy="0"/>
        </a:xfrm>
      </p:grpSpPr>
      <p:sp>
        <p:nvSpPr>
          <p:cNvPr id="101" name="Google Shape;101;p14"/>
          <p:cNvSpPr txBox="1">
            <a:spLocks noGrp="1"/>
          </p:cNvSpPr>
          <p:nvPr>
            <p:ph type="subTitle" idx="1"/>
          </p:nvPr>
        </p:nvSpPr>
        <p:spPr>
          <a:xfrm>
            <a:off x="2111850" y="1210325"/>
            <a:ext cx="5256600" cy="1823100"/>
          </a:xfrm>
          <a:prstGeom prst="rect">
            <a:avLst/>
          </a:prstGeom>
          <a:noFill/>
          <a:ln>
            <a:noFill/>
          </a:ln>
        </p:spPr>
        <p:txBody>
          <a:bodyPr spcFirstLastPara="1" wrap="square" lIns="91425" tIns="91425" rIns="91425" bIns="91425" anchor="t" anchorCtr="0">
            <a:noAutofit/>
          </a:bodyPr>
          <a:lstStyle>
            <a:lvl1pPr marL="0" marR="0" lvl="0" indent="-177800" algn="l" rtl="0">
              <a:lnSpc>
                <a:spcPct val="100000"/>
              </a:lnSpc>
              <a:spcBef>
                <a:spcPts val="0"/>
              </a:spcBef>
              <a:spcAft>
                <a:spcPts val="0"/>
              </a:spcAft>
              <a:buClr>
                <a:schemeClr val="dk1"/>
              </a:buClr>
              <a:buSzPts val="2800"/>
              <a:buFont typeface="Josefin Sans"/>
              <a:buNone/>
              <a:defRPr sz="2800" b="1">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rgbClr val="FD0000"/>
              </a:buClr>
              <a:buSzPts val="1400"/>
              <a:buFont typeface="Josefin Sans SemiBold"/>
              <a:buNone/>
              <a:defRPr>
                <a:solidFill>
                  <a:srgbClr val="FD0000"/>
                </a:solidFill>
                <a:latin typeface="Josefin Sans SemiBold"/>
                <a:ea typeface="Josefin Sans SemiBold"/>
                <a:cs typeface="Josefin Sans SemiBold"/>
                <a:sym typeface="Josefin Sans SemiBold"/>
              </a:defRPr>
            </a:lvl9pPr>
          </a:lstStyle>
          <a:p>
            <a:endParaRPr/>
          </a:p>
        </p:txBody>
      </p:sp>
      <p:sp>
        <p:nvSpPr>
          <p:cNvPr id="102" name="Google Shape;102;p14"/>
          <p:cNvSpPr txBox="1">
            <a:spLocks noGrp="1"/>
          </p:cNvSpPr>
          <p:nvPr>
            <p:ph type="title"/>
          </p:nvPr>
        </p:nvSpPr>
        <p:spPr>
          <a:xfrm>
            <a:off x="146725" y="4789139"/>
            <a:ext cx="3027300" cy="229200"/>
          </a:xfrm>
          <a:prstGeom prst="rect">
            <a:avLst/>
          </a:prstGeom>
        </p:spPr>
        <p:txBody>
          <a:bodyPr spcFirstLastPara="1" wrap="square" lIns="91425" tIns="0" rIns="91425" bIns="0" anchor="ctr" anchorCtr="0">
            <a:noAutofit/>
          </a:bodyPr>
          <a:lstStyle>
            <a:lvl1pPr lvl="0" rtl="0">
              <a:spcBef>
                <a:spcPts val="0"/>
              </a:spcBef>
              <a:spcAft>
                <a:spcPts val="0"/>
              </a:spcAft>
              <a:buSzPts val="800"/>
              <a:buFont typeface="Josefin Sans"/>
              <a:buNone/>
              <a:defRPr sz="800" b="1">
                <a:latin typeface="Josefin Sans"/>
                <a:ea typeface="Josefin Sans"/>
                <a:cs typeface="Josefin Sans"/>
                <a:sym typeface="Josefin Sa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03" name="Google Shape;103;p14"/>
          <p:cNvSpPr txBox="1">
            <a:spLocks noGrp="1"/>
          </p:cNvSpPr>
          <p:nvPr>
            <p:ph type="title" idx="2" hasCustomPrompt="1"/>
          </p:nvPr>
        </p:nvSpPr>
        <p:spPr>
          <a:xfrm>
            <a:off x="146725" y="4719850"/>
            <a:ext cx="1689000" cy="160500"/>
          </a:xfrm>
          <a:prstGeom prst="rect">
            <a:avLst/>
          </a:prstGeom>
        </p:spPr>
        <p:txBody>
          <a:bodyPr spcFirstLastPara="1" wrap="square" lIns="91425" tIns="0" rIns="91425" bIns="0" anchor="b" anchorCtr="0">
            <a:noAutofit/>
          </a:bodyPr>
          <a:lstStyle>
            <a:lvl1pPr lvl="0" rtl="0">
              <a:spcBef>
                <a:spcPts val="0"/>
              </a:spcBef>
              <a:spcAft>
                <a:spcPts val="0"/>
              </a:spcAft>
              <a:buClr>
                <a:schemeClr val="accent1"/>
              </a:buClr>
              <a:buSzPts val="1900"/>
              <a:buFont typeface="Josefin Sans"/>
              <a:buNone/>
              <a:defRPr sz="1900" b="1">
                <a:solidFill>
                  <a:schemeClr val="accent1"/>
                </a:solidFill>
                <a:latin typeface="Josefin Sans"/>
                <a:ea typeface="Josefin Sans"/>
                <a:cs typeface="Josefin Sans"/>
                <a:sym typeface="Josefin Sans"/>
              </a:defRPr>
            </a:lvl1pPr>
            <a:lvl2pPr lvl="1"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2pPr>
            <a:lvl3pPr lvl="2"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3pPr>
            <a:lvl4pPr lvl="3"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4pPr>
            <a:lvl5pPr lvl="4"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5pPr>
            <a:lvl6pPr lvl="5"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6pPr>
            <a:lvl7pPr lvl="6"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7pPr>
            <a:lvl8pPr lvl="7"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8pPr>
            <a:lvl9pPr lvl="8"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9pPr>
          </a:lstStyle>
          <a:p>
            <a:r>
              <a:t>xx%</a:t>
            </a:r>
          </a:p>
        </p:txBody>
      </p:sp>
      <p:cxnSp>
        <p:nvCxnSpPr>
          <p:cNvPr id="104" name="Google Shape;104;p14"/>
          <p:cNvCxnSpPr/>
          <p:nvPr/>
        </p:nvCxnSpPr>
        <p:spPr>
          <a:xfrm rot="10800000">
            <a:off x="241206" y="4608973"/>
            <a:ext cx="1209600" cy="0"/>
          </a:xfrm>
          <a:prstGeom prst="straightConnector1">
            <a:avLst/>
          </a:prstGeom>
          <a:noFill/>
          <a:ln w="9525" cap="flat" cmpd="sng">
            <a:solidFill>
              <a:schemeClr val="accent1"/>
            </a:solidFill>
            <a:prstDash val="solid"/>
            <a:round/>
            <a:headEnd type="none" w="med" len="med"/>
            <a:tailEnd type="none" w="med" len="med"/>
          </a:ln>
        </p:spPr>
      </p:cxnSp>
      <p:cxnSp>
        <p:nvCxnSpPr>
          <p:cNvPr id="105" name="Google Shape;105;p14"/>
          <p:cNvCxnSpPr/>
          <p:nvPr/>
        </p:nvCxnSpPr>
        <p:spPr>
          <a:xfrm rot="5400000">
            <a:off x="503550" y="2653667"/>
            <a:ext cx="2544000" cy="0"/>
          </a:xfrm>
          <a:prstGeom prst="straightConnector1">
            <a:avLst/>
          </a:prstGeom>
          <a:noFill/>
          <a:ln w="76200" cap="flat" cmpd="sng">
            <a:solidFill>
              <a:schemeClr val="accent1"/>
            </a:solidFill>
            <a:prstDash val="solid"/>
            <a:round/>
            <a:headEnd type="none" w="med" len="med"/>
            <a:tailEnd type="none" w="med" len="med"/>
          </a:ln>
        </p:spPr>
      </p:cxnSp>
      <p:sp>
        <p:nvSpPr>
          <p:cNvPr id="106" name="Google Shape;106;p14"/>
          <p:cNvSpPr txBox="1">
            <a:spLocks noGrp="1"/>
          </p:cNvSpPr>
          <p:nvPr>
            <p:ph type="title" idx="3"/>
          </p:nvPr>
        </p:nvSpPr>
        <p:spPr>
          <a:xfrm>
            <a:off x="2111850" y="3033325"/>
            <a:ext cx="5256600" cy="444900"/>
          </a:xfrm>
          <a:prstGeom prst="rect">
            <a:avLst/>
          </a:prstGeom>
        </p:spPr>
        <p:txBody>
          <a:bodyPr spcFirstLastPara="1" wrap="square" lIns="91425" tIns="91425" rIns="91425" bIns="91425" anchor="t" anchorCtr="0">
            <a:noAutofit/>
          </a:bodyPr>
          <a:lstStyle>
            <a:lvl1pPr marL="0" marR="0" lvl="0" indent="0" algn="l" rtl="0">
              <a:lnSpc>
                <a:spcPct val="100000"/>
              </a:lnSpc>
              <a:spcBef>
                <a:spcPts val="0"/>
              </a:spcBef>
              <a:spcAft>
                <a:spcPts val="0"/>
              </a:spcAft>
              <a:buClr>
                <a:schemeClr val="accent1"/>
              </a:buClr>
              <a:buSzPts val="1600"/>
              <a:buFont typeface="Josefin Sans SemiBold"/>
              <a:buNone/>
              <a:defRPr sz="1800" b="0">
                <a:solidFill>
                  <a:schemeClr val="accent1"/>
                </a:solidFill>
                <a:latin typeface="Josefin Sans SemiBold"/>
                <a:ea typeface="Josefin Sans SemiBold"/>
                <a:cs typeface="Josefin Sans SemiBold"/>
                <a:sym typeface="Josefin Sans SemiBold"/>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07" name="Google Shape;107;p14"/>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108" name="Google Shape;108;p14"/>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ext">
  <p:cSld name="SECTION_HEADER_1">
    <p:spTree>
      <p:nvGrpSpPr>
        <p:cNvPr id="1" name="Shape 115"/>
        <p:cNvGrpSpPr/>
        <p:nvPr/>
      </p:nvGrpSpPr>
      <p:grpSpPr>
        <a:xfrm>
          <a:off x="0" y="0"/>
          <a:ext cx="0" cy="0"/>
          <a:chOff x="0" y="0"/>
          <a:chExt cx="0" cy="0"/>
        </a:xfrm>
      </p:grpSpPr>
      <p:sp>
        <p:nvSpPr>
          <p:cNvPr id="116" name="Google Shape;116;p16"/>
          <p:cNvSpPr txBox="1">
            <a:spLocks noGrp="1"/>
          </p:cNvSpPr>
          <p:nvPr>
            <p:ph type="title"/>
          </p:nvPr>
        </p:nvSpPr>
        <p:spPr>
          <a:xfrm>
            <a:off x="925750" y="1786400"/>
            <a:ext cx="5151600" cy="940500"/>
          </a:xfrm>
          <a:prstGeom prst="rect">
            <a:avLst/>
          </a:prstGeom>
          <a:solidFill>
            <a:schemeClr val="lt1"/>
          </a:solidFill>
        </p:spPr>
        <p:txBody>
          <a:bodyPr spcFirstLastPara="1" wrap="square" lIns="91425" tIns="0" rIns="91425" bIns="91425" anchor="b" anchorCtr="0">
            <a:noAutofit/>
          </a:bodyPr>
          <a:lstStyle>
            <a:lvl1pPr lvl="0" rtl="0">
              <a:spcBef>
                <a:spcPts val="0"/>
              </a:spcBef>
              <a:spcAft>
                <a:spcPts val="0"/>
              </a:spcAft>
              <a:buSzPts val="3600"/>
              <a:buNone/>
              <a:defRPr sz="6800">
                <a:solidFill>
                  <a:schemeClr val="accent1"/>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17" name="Google Shape;117;p16"/>
          <p:cNvSpPr txBox="1">
            <a:spLocks noGrp="1"/>
          </p:cNvSpPr>
          <p:nvPr>
            <p:ph type="subTitle" idx="1"/>
          </p:nvPr>
        </p:nvSpPr>
        <p:spPr>
          <a:xfrm>
            <a:off x="925748" y="2726900"/>
            <a:ext cx="5151600" cy="1025400"/>
          </a:xfrm>
          <a:prstGeom prst="rect">
            <a:avLst/>
          </a:prstGeom>
          <a:solidFill>
            <a:schemeClr val="lt1"/>
          </a:solidFill>
          <a:ln>
            <a:noFill/>
          </a:ln>
        </p:spPr>
        <p:txBody>
          <a:bodyPr spcFirstLastPara="1" wrap="square" lIns="91425" tIns="0" rIns="91425" bIns="0" anchor="t" anchorCtr="0">
            <a:noAutofit/>
          </a:bodyPr>
          <a:lstStyle>
            <a:lvl1pPr marL="0" marR="0" lvl="0" indent="-228600" algn="l" rtl="0">
              <a:lnSpc>
                <a:spcPct val="100000"/>
              </a:lnSpc>
              <a:spcBef>
                <a:spcPts val="0"/>
              </a:spcBef>
              <a:spcAft>
                <a:spcPts val="0"/>
              </a:spcAft>
              <a:buClr>
                <a:schemeClr val="dk1"/>
              </a:buClr>
              <a:buSzPts val="3600"/>
              <a:buFont typeface="Josefin Sans"/>
              <a:buNone/>
              <a:defRPr sz="2100" b="1">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cxnSp>
        <p:nvCxnSpPr>
          <p:cNvPr id="118" name="Google Shape;118;p16"/>
          <p:cNvCxnSpPr/>
          <p:nvPr/>
        </p:nvCxnSpPr>
        <p:spPr>
          <a:xfrm>
            <a:off x="542275" y="1625200"/>
            <a:ext cx="0" cy="2710500"/>
          </a:xfrm>
          <a:prstGeom prst="straightConnector1">
            <a:avLst/>
          </a:prstGeom>
          <a:noFill/>
          <a:ln w="76200" cap="flat" cmpd="sng">
            <a:solidFill>
              <a:schemeClr val="accent1"/>
            </a:solidFill>
            <a:prstDash val="solid"/>
            <a:round/>
            <a:headEnd type="none" w="med" len="med"/>
            <a:tailEnd type="none" w="med" len="med"/>
          </a:ln>
        </p:spPr>
      </p:cxnSp>
      <p:cxnSp>
        <p:nvCxnSpPr>
          <p:cNvPr id="119" name="Google Shape;119;p16"/>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120" name="Google Shape;120;p16"/>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and three columns 2">
  <p:cSld name="CUSTOM_2_2_1">
    <p:spTree>
      <p:nvGrpSpPr>
        <p:cNvPr id="1" name="Shape 167"/>
        <p:cNvGrpSpPr/>
        <p:nvPr/>
      </p:nvGrpSpPr>
      <p:grpSpPr>
        <a:xfrm>
          <a:off x="0" y="0"/>
          <a:ext cx="0" cy="0"/>
          <a:chOff x="0" y="0"/>
          <a:chExt cx="0" cy="0"/>
        </a:xfrm>
      </p:grpSpPr>
      <p:sp>
        <p:nvSpPr>
          <p:cNvPr id="168" name="Google Shape;168;p21"/>
          <p:cNvSpPr txBox="1">
            <a:spLocks noGrp="1"/>
          </p:cNvSpPr>
          <p:nvPr>
            <p:ph type="subTitle" idx="1"/>
          </p:nvPr>
        </p:nvSpPr>
        <p:spPr>
          <a:xfrm>
            <a:off x="1226025" y="1406275"/>
            <a:ext cx="1758600" cy="1563300"/>
          </a:xfrm>
          <a:prstGeom prst="rect">
            <a:avLst/>
          </a:prstGeom>
          <a:noFill/>
          <a:ln>
            <a:noFill/>
          </a:ln>
        </p:spPr>
        <p:txBody>
          <a:bodyPr spcFirstLastPara="1" wrap="square" lIns="91425" tIns="182875" rIns="91425" bIns="0" anchor="t" anchorCtr="0">
            <a:noAutofit/>
          </a:bodyPr>
          <a:lstStyle>
            <a:lvl1pPr lvl="0" rtl="0">
              <a:lnSpc>
                <a:spcPct val="100000"/>
              </a:lnSpc>
              <a:spcBef>
                <a:spcPts val="0"/>
              </a:spcBef>
              <a:spcAft>
                <a:spcPts val="0"/>
              </a:spcAft>
              <a:buClr>
                <a:schemeClr val="dk1"/>
              </a:buClr>
              <a:buSzPts val="1400"/>
              <a:buFont typeface="Josefin Sans Light"/>
              <a:buNone/>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69" name="Google Shape;169;p21"/>
          <p:cNvSpPr txBox="1">
            <a:spLocks noGrp="1"/>
          </p:cNvSpPr>
          <p:nvPr>
            <p:ph type="subTitle" idx="2"/>
          </p:nvPr>
        </p:nvSpPr>
        <p:spPr>
          <a:xfrm>
            <a:off x="3694200" y="1406275"/>
            <a:ext cx="1755600" cy="1563300"/>
          </a:xfrm>
          <a:prstGeom prst="rect">
            <a:avLst/>
          </a:prstGeom>
          <a:noFill/>
          <a:ln>
            <a:noFill/>
          </a:ln>
        </p:spPr>
        <p:txBody>
          <a:bodyPr spcFirstLastPara="1" wrap="square" lIns="91425" tIns="182875" rIns="91425" bIns="0" anchor="t" anchorCtr="0">
            <a:noAutofit/>
          </a:bodyPr>
          <a:lstStyle>
            <a:lvl1pPr lvl="0" rtl="0">
              <a:lnSpc>
                <a:spcPct val="100000"/>
              </a:lnSpc>
              <a:spcBef>
                <a:spcPts val="0"/>
              </a:spcBef>
              <a:spcAft>
                <a:spcPts val="0"/>
              </a:spcAft>
              <a:buClr>
                <a:schemeClr val="dk1"/>
              </a:buClr>
              <a:buSzPts val="1400"/>
              <a:buFont typeface="Josefin Sans Light"/>
              <a:buNone/>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0" name="Google Shape;170;p21"/>
          <p:cNvSpPr txBox="1">
            <a:spLocks noGrp="1"/>
          </p:cNvSpPr>
          <p:nvPr>
            <p:ph type="subTitle" idx="3"/>
          </p:nvPr>
        </p:nvSpPr>
        <p:spPr>
          <a:xfrm>
            <a:off x="6160875" y="1406281"/>
            <a:ext cx="1755600" cy="1563300"/>
          </a:xfrm>
          <a:prstGeom prst="rect">
            <a:avLst/>
          </a:prstGeom>
          <a:noFill/>
          <a:ln>
            <a:noFill/>
          </a:ln>
        </p:spPr>
        <p:txBody>
          <a:bodyPr spcFirstLastPara="1" wrap="square" lIns="91425" tIns="182875" rIns="91425" bIns="0" anchor="t" anchorCtr="0">
            <a:noAutofit/>
          </a:bodyPr>
          <a:lstStyle>
            <a:lvl1pPr lvl="0" rtl="0">
              <a:lnSpc>
                <a:spcPct val="100000"/>
              </a:lnSpc>
              <a:spcBef>
                <a:spcPts val="0"/>
              </a:spcBef>
              <a:spcAft>
                <a:spcPts val="0"/>
              </a:spcAft>
              <a:buClr>
                <a:schemeClr val="dk1"/>
              </a:buClr>
              <a:buSzPts val="1400"/>
              <a:buFont typeface="Josefin Sans Light"/>
              <a:buNone/>
              <a:defRPr>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None/>
              <a:defRPr>
                <a:solidFill>
                  <a:schemeClr val="dk1"/>
                </a:solidFill>
              </a:defRPr>
            </a:lvl2pPr>
            <a:lvl3pPr lvl="2" rtl="0">
              <a:lnSpc>
                <a:spcPct val="100000"/>
              </a:lnSpc>
              <a:spcBef>
                <a:spcPts val="0"/>
              </a:spcBef>
              <a:spcAft>
                <a:spcPts val="0"/>
              </a:spcAft>
              <a:buClr>
                <a:schemeClr val="dk1"/>
              </a:buClr>
              <a:buSzPts val="1400"/>
              <a:buNone/>
              <a:defRPr>
                <a:solidFill>
                  <a:schemeClr val="dk1"/>
                </a:solidFill>
              </a:defRPr>
            </a:lvl3pPr>
            <a:lvl4pPr lvl="3" rtl="0">
              <a:lnSpc>
                <a:spcPct val="100000"/>
              </a:lnSpc>
              <a:spcBef>
                <a:spcPts val="0"/>
              </a:spcBef>
              <a:spcAft>
                <a:spcPts val="0"/>
              </a:spcAft>
              <a:buClr>
                <a:schemeClr val="dk1"/>
              </a:buClr>
              <a:buSzPts val="1400"/>
              <a:buNone/>
              <a:defRPr>
                <a:solidFill>
                  <a:schemeClr val="dk1"/>
                </a:solidFill>
              </a:defRPr>
            </a:lvl4pPr>
            <a:lvl5pPr lvl="4" rtl="0">
              <a:lnSpc>
                <a:spcPct val="100000"/>
              </a:lnSpc>
              <a:spcBef>
                <a:spcPts val="0"/>
              </a:spcBef>
              <a:spcAft>
                <a:spcPts val="0"/>
              </a:spcAft>
              <a:buClr>
                <a:schemeClr val="dk1"/>
              </a:buClr>
              <a:buSzPts val="1400"/>
              <a:buNone/>
              <a:defRPr>
                <a:solidFill>
                  <a:schemeClr val="dk1"/>
                </a:solidFill>
              </a:defRPr>
            </a:lvl5pPr>
            <a:lvl6pPr lvl="5" rtl="0">
              <a:lnSpc>
                <a:spcPct val="100000"/>
              </a:lnSpc>
              <a:spcBef>
                <a:spcPts val="0"/>
              </a:spcBef>
              <a:spcAft>
                <a:spcPts val="0"/>
              </a:spcAft>
              <a:buClr>
                <a:schemeClr val="dk1"/>
              </a:buClr>
              <a:buSzPts val="1400"/>
              <a:buNone/>
              <a:defRPr>
                <a:solidFill>
                  <a:schemeClr val="dk1"/>
                </a:solidFill>
              </a:defRPr>
            </a:lvl6pPr>
            <a:lvl7pPr lvl="6" rtl="0">
              <a:lnSpc>
                <a:spcPct val="100000"/>
              </a:lnSpc>
              <a:spcBef>
                <a:spcPts val="0"/>
              </a:spcBef>
              <a:spcAft>
                <a:spcPts val="0"/>
              </a:spcAft>
              <a:buClr>
                <a:schemeClr val="dk1"/>
              </a:buClr>
              <a:buSzPts val="1400"/>
              <a:buNone/>
              <a:defRPr>
                <a:solidFill>
                  <a:schemeClr val="dk1"/>
                </a:solidFill>
              </a:defRPr>
            </a:lvl7pPr>
            <a:lvl8pPr lvl="7" rtl="0">
              <a:lnSpc>
                <a:spcPct val="100000"/>
              </a:lnSpc>
              <a:spcBef>
                <a:spcPts val="0"/>
              </a:spcBef>
              <a:spcAft>
                <a:spcPts val="0"/>
              </a:spcAft>
              <a:buClr>
                <a:schemeClr val="dk1"/>
              </a:buClr>
              <a:buSzPts val="1400"/>
              <a:buNone/>
              <a:defRPr>
                <a:solidFill>
                  <a:schemeClr val="dk1"/>
                </a:solidFill>
              </a:defRPr>
            </a:lvl8pPr>
            <a:lvl9pPr lvl="8" rtl="0">
              <a:lnSpc>
                <a:spcPct val="100000"/>
              </a:lnSpc>
              <a:spcBef>
                <a:spcPts val="0"/>
              </a:spcBef>
              <a:spcAft>
                <a:spcPts val="0"/>
              </a:spcAft>
              <a:buClr>
                <a:schemeClr val="dk1"/>
              </a:buClr>
              <a:buSzPts val="1400"/>
              <a:buNone/>
              <a:defRPr>
                <a:solidFill>
                  <a:schemeClr val="dk1"/>
                </a:solidFill>
              </a:defRPr>
            </a:lvl9pPr>
          </a:lstStyle>
          <a:p>
            <a:endParaRPr/>
          </a:p>
        </p:txBody>
      </p:sp>
      <p:sp>
        <p:nvSpPr>
          <p:cNvPr id="171" name="Google Shape;171;p21"/>
          <p:cNvSpPr txBox="1">
            <a:spLocks noGrp="1"/>
          </p:cNvSpPr>
          <p:nvPr>
            <p:ph type="subTitle" idx="4"/>
          </p:nvPr>
        </p:nvSpPr>
        <p:spPr>
          <a:xfrm>
            <a:off x="1227525" y="3316575"/>
            <a:ext cx="1755600" cy="621900"/>
          </a:xfrm>
          <a:prstGeom prst="rect">
            <a:avLst/>
          </a:prstGeom>
          <a:noFill/>
          <a:ln>
            <a:noFill/>
          </a:ln>
        </p:spPr>
        <p:txBody>
          <a:bodyPr spcFirstLastPara="1" wrap="square" lIns="91425" tIns="182875" rIns="91425" bIns="91425" anchor="t" anchorCtr="0">
            <a:noAutofit/>
          </a:bodyPr>
          <a:lstStyle>
            <a:lvl1pPr lvl="0" rtl="0">
              <a:lnSpc>
                <a:spcPct val="100000"/>
              </a:lnSpc>
              <a:spcBef>
                <a:spcPts val="0"/>
              </a:spcBef>
              <a:spcAft>
                <a:spcPts val="0"/>
              </a:spcAft>
              <a:buClr>
                <a:schemeClr val="accent1"/>
              </a:buClr>
              <a:buSzPts val="15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9pPr>
          </a:lstStyle>
          <a:p>
            <a:endParaRPr/>
          </a:p>
        </p:txBody>
      </p:sp>
      <p:sp>
        <p:nvSpPr>
          <p:cNvPr id="172" name="Google Shape;172;p21"/>
          <p:cNvSpPr txBox="1">
            <a:spLocks noGrp="1"/>
          </p:cNvSpPr>
          <p:nvPr>
            <p:ph type="subTitle" idx="5"/>
          </p:nvPr>
        </p:nvSpPr>
        <p:spPr>
          <a:xfrm>
            <a:off x="3694200" y="3316575"/>
            <a:ext cx="1755600" cy="621900"/>
          </a:xfrm>
          <a:prstGeom prst="rect">
            <a:avLst/>
          </a:prstGeom>
          <a:noFill/>
          <a:ln>
            <a:noFill/>
          </a:ln>
        </p:spPr>
        <p:txBody>
          <a:bodyPr spcFirstLastPara="1" wrap="square" lIns="91425" tIns="182875" rIns="91425" bIns="91425" anchor="t" anchorCtr="0">
            <a:noAutofit/>
          </a:bodyPr>
          <a:lstStyle>
            <a:lvl1pPr lvl="0" rtl="0">
              <a:lnSpc>
                <a:spcPct val="100000"/>
              </a:lnSpc>
              <a:spcBef>
                <a:spcPts val="0"/>
              </a:spcBef>
              <a:spcAft>
                <a:spcPts val="0"/>
              </a:spcAft>
              <a:buClr>
                <a:schemeClr val="accent1"/>
              </a:buClr>
              <a:buSzPts val="15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9pPr>
          </a:lstStyle>
          <a:p>
            <a:endParaRPr/>
          </a:p>
        </p:txBody>
      </p:sp>
      <p:sp>
        <p:nvSpPr>
          <p:cNvPr id="173" name="Google Shape;173;p21"/>
          <p:cNvSpPr txBox="1">
            <a:spLocks noGrp="1"/>
          </p:cNvSpPr>
          <p:nvPr>
            <p:ph type="subTitle" idx="6"/>
          </p:nvPr>
        </p:nvSpPr>
        <p:spPr>
          <a:xfrm>
            <a:off x="6160875" y="3316575"/>
            <a:ext cx="1755600" cy="621900"/>
          </a:xfrm>
          <a:prstGeom prst="rect">
            <a:avLst/>
          </a:prstGeom>
          <a:noFill/>
          <a:ln>
            <a:noFill/>
          </a:ln>
        </p:spPr>
        <p:txBody>
          <a:bodyPr spcFirstLastPara="1" wrap="square" lIns="91425" tIns="182875" rIns="91425" bIns="91425" anchor="t" anchorCtr="0">
            <a:noAutofit/>
          </a:bodyPr>
          <a:lstStyle>
            <a:lvl1pPr lvl="0" rtl="0">
              <a:lnSpc>
                <a:spcPct val="100000"/>
              </a:lnSpc>
              <a:spcBef>
                <a:spcPts val="0"/>
              </a:spcBef>
              <a:spcAft>
                <a:spcPts val="0"/>
              </a:spcAft>
              <a:buClr>
                <a:schemeClr val="accent1"/>
              </a:buClr>
              <a:buSzPts val="15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500"/>
              <a:buFont typeface="Josefin Sans SemiBold"/>
              <a:buNone/>
              <a:defRPr sz="1500">
                <a:solidFill>
                  <a:schemeClr val="accent1"/>
                </a:solidFill>
                <a:latin typeface="Josefin Sans SemiBold"/>
                <a:ea typeface="Josefin Sans SemiBold"/>
                <a:cs typeface="Josefin Sans SemiBold"/>
                <a:sym typeface="Josefin Sans SemiBold"/>
              </a:defRPr>
            </a:lvl9pPr>
          </a:lstStyle>
          <a:p>
            <a:endParaRPr/>
          </a:p>
        </p:txBody>
      </p:sp>
      <p:sp>
        <p:nvSpPr>
          <p:cNvPr id="174" name="Google Shape;174;p21"/>
          <p:cNvSpPr txBox="1">
            <a:spLocks noGrp="1"/>
          </p:cNvSpPr>
          <p:nvPr>
            <p:ph type="title"/>
          </p:nvPr>
        </p:nvSpPr>
        <p:spPr>
          <a:xfrm>
            <a:off x="146725" y="4789139"/>
            <a:ext cx="3027300" cy="229200"/>
          </a:xfrm>
          <a:prstGeom prst="rect">
            <a:avLst/>
          </a:prstGeom>
        </p:spPr>
        <p:txBody>
          <a:bodyPr spcFirstLastPara="1" wrap="square" lIns="91425" tIns="0" rIns="91425" bIns="0" anchor="ctr" anchorCtr="0">
            <a:noAutofit/>
          </a:bodyPr>
          <a:lstStyle>
            <a:lvl1pPr lvl="0" rtl="0">
              <a:spcBef>
                <a:spcPts val="0"/>
              </a:spcBef>
              <a:spcAft>
                <a:spcPts val="0"/>
              </a:spcAft>
              <a:buSzPts val="800"/>
              <a:buFont typeface="Josefin Sans"/>
              <a:buNone/>
              <a:defRPr sz="800" b="1">
                <a:latin typeface="Josefin Sans"/>
                <a:ea typeface="Josefin Sans"/>
                <a:cs typeface="Josefin Sans"/>
                <a:sym typeface="Josefin Sa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75" name="Google Shape;175;p21"/>
          <p:cNvSpPr txBox="1">
            <a:spLocks noGrp="1"/>
          </p:cNvSpPr>
          <p:nvPr>
            <p:ph type="title" idx="7" hasCustomPrompt="1"/>
          </p:nvPr>
        </p:nvSpPr>
        <p:spPr>
          <a:xfrm>
            <a:off x="146725" y="4719850"/>
            <a:ext cx="1689000" cy="160500"/>
          </a:xfrm>
          <a:prstGeom prst="rect">
            <a:avLst/>
          </a:prstGeom>
        </p:spPr>
        <p:txBody>
          <a:bodyPr spcFirstLastPara="1" wrap="square" lIns="91425" tIns="0" rIns="91425" bIns="0" anchor="b" anchorCtr="0">
            <a:noAutofit/>
          </a:bodyPr>
          <a:lstStyle>
            <a:lvl1pPr lvl="0" rtl="0">
              <a:spcBef>
                <a:spcPts val="0"/>
              </a:spcBef>
              <a:spcAft>
                <a:spcPts val="0"/>
              </a:spcAft>
              <a:buClr>
                <a:schemeClr val="accent1"/>
              </a:buClr>
              <a:buSzPts val="1900"/>
              <a:buFont typeface="Josefin Sans"/>
              <a:buNone/>
              <a:defRPr sz="1900" b="1">
                <a:solidFill>
                  <a:schemeClr val="accent1"/>
                </a:solidFill>
                <a:latin typeface="Josefin Sans"/>
                <a:ea typeface="Josefin Sans"/>
                <a:cs typeface="Josefin Sans"/>
                <a:sym typeface="Josefin Sans"/>
              </a:defRPr>
            </a:lvl1pPr>
            <a:lvl2pPr lvl="1"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2pPr>
            <a:lvl3pPr lvl="2"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3pPr>
            <a:lvl4pPr lvl="3"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4pPr>
            <a:lvl5pPr lvl="4"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5pPr>
            <a:lvl6pPr lvl="5"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6pPr>
            <a:lvl7pPr lvl="6"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7pPr>
            <a:lvl8pPr lvl="7"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8pPr>
            <a:lvl9pPr lvl="8"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9pPr>
          </a:lstStyle>
          <a:p>
            <a:r>
              <a:t>xx%</a:t>
            </a:r>
          </a:p>
        </p:txBody>
      </p:sp>
      <p:cxnSp>
        <p:nvCxnSpPr>
          <p:cNvPr id="176" name="Google Shape;176;p21"/>
          <p:cNvCxnSpPr/>
          <p:nvPr/>
        </p:nvCxnSpPr>
        <p:spPr>
          <a:xfrm rot="10800000">
            <a:off x="241206" y="4608973"/>
            <a:ext cx="1209600" cy="0"/>
          </a:xfrm>
          <a:prstGeom prst="straightConnector1">
            <a:avLst/>
          </a:prstGeom>
          <a:noFill/>
          <a:ln w="9525" cap="flat" cmpd="sng">
            <a:solidFill>
              <a:schemeClr val="accent1"/>
            </a:solidFill>
            <a:prstDash val="solid"/>
            <a:round/>
            <a:headEnd type="none" w="med" len="med"/>
            <a:tailEnd type="none" w="med" len="med"/>
          </a:ln>
        </p:spPr>
      </p:cxnSp>
      <p:sp>
        <p:nvSpPr>
          <p:cNvPr id="177" name="Google Shape;177;p21"/>
          <p:cNvSpPr txBox="1">
            <a:spLocks noGrp="1"/>
          </p:cNvSpPr>
          <p:nvPr>
            <p:ph type="title" idx="8"/>
          </p:nvPr>
        </p:nvSpPr>
        <p:spPr>
          <a:xfrm>
            <a:off x="1470900" y="476534"/>
            <a:ext cx="620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178" name="Google Shape;178;p21"/>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179" name="Google Shape;179;p21"/>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six columns">
  <p:cSld name="CUSTOM_2_1_1">
    <p:spTree>
      <p:nvGrpSpPr>
        <p:cNvPr id="1" name="Shape 208"/>
        <p:cNvGrpSpPr/>
        <p:nvPr/>
      </p:nvGrpSpPr>
      <p:grpSpPr>
        <a:xfrm>
          <a:off x="0" y="0"/>
          <a:ext cx="0" cy="0"/>
          <a:chOff x="0" y="0"/>
          <a:chExt cx="0" cy="0"/>
        </a:xfrm>
      </p:grpSpPr>
      <p:sp>
        <p:nvSpPr>
          <p:cNvPr id="209" name="Google Shape;209;p24"/>
          <p:cNvSpPr txBox="1">
            <a:spLocks noGrp="1"/>
          </p:cNvSpPr>
          <p:nvPr>
            <p:ph type="subTitle" idx="1"/>
          </p:nvPr>
        </p:nvSpPr>
        <p:spPr>
          <a:xfrm>
            <a:off x="932700" y="2059113"/>
            <a:ext cx="2263500" cy="674400"/>
          </a:xfrm>
          <a:prstGeom prst="rect">
            <a:avLst/>
          </a:prstGeom>
          <a:noFill/>
          <a:ln>
            <a:noFill/>
          </a:ln>
        </p:spPr>
        <p:txBody>
          <a:bodyPr spcFirstLastPara="1" wrap="square" lIns="91425" tIns="91425" rIns="91425" bIns="0" anchor="t" anchorCtr="0">
            <a:noAutofit/>
          </a:bodyPr>
          <a:lstStyle>
            <a:lvl1pPr lvl="0" rtl="0">
              <a:lnSpc>
                <a:spcPct val="100000"/>
              </a:lnSpc>
              <a:spcBef>
                <a:spcPts val="0"/>
              </a:spcBef>
              <a:spcAft>
                <a:spcPts val="0"/>
              </a:spcAft>
              <a:buClr>
                <a:schemeClr val="dk1"/>
              </a:buClr>
              <a:buSzPts val="1600"/>
              <a:buFont typeface="Josefin Sans"/>
              <a:buNone/>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210" name="Google Shape;210;p24"/>
          <p:cNvSpPr txBox="1">
            <a:spLocks noGrp="1"/>
          </p:cNvSpPr>
          <p:nvPr>
            <p:ph type="subTitle" idx="2"/>
          </p:nvPr>
        </p:nvSpPr>
        <p:spPr>
          <a:xfrm>
            <a:off x="3440250" y="2059113"/>
            <a:ext cx="2263500" cy="674400"/>
          </a:xfrm>
          <a:prstGeom prst="rect">
            <a:avLst/>
          </a:prstGeom>
          <a:noFill/>
          <a:ln>
            <a:noFill/>
          </a:ln>
        </p:spPr>
        <p:txBody>
          <a:bodyPr spcFirstLastPara="1" wrap="square" lIns="91425" tIns="91425" rIns="91425" bIns="0" anchor="t" anchorCtr="0">
            <a:noAutofit/>
          </a:bodyPr>
          <a:lstStyle>
            <a:lvl1pPr lvl="0" rtl="0">
              <a:lnSpc>
                <a:spcPct val="100000"/>
              </a:lnSpc>
              <a:spcBef>
                <a:spcPts val="0"/>
              </a:spcBef>
              <a:spcAft>
                <a:spcPts val="0"/>
              </a:spcAft>
              <a:buClr>
                <a:schemeClr val="dk1"/>
              </a:buClr>
              <a:buSzPts val="1600"/>
              <a:buFont typeface="Josefin Sans"/>
              <a:buNone/>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211" name="Google Shape;211;p24"/>
          <p:cNvSpPr txBox="1">
            <a:spLocks noGrp="1"/>
          </p:cNvSpPr>
          <p:nvPr>
            <p:ph type="subTitle" idx="3"/>
          </p:nvPr>
        </p:nvSpPr>
        <p:spPr>
          <a:xfrm>
            <a:off x="932700" y="1667981"/>
            <a:ext cx="2263500" cy="393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9pPr>
          </a:lstStyle>
          <a:p>
            <a:endParaRPr/>
          </a:p>
        </p:txBody>
      </p:sp>
      <p:sp>
        <p:nvSpPr>
          <p:cNvPr id="212" name="Google Shape;212;p24"/>
          <p:cNvSpPr txBox="1">
            <a:spLocks noGrp="1"/>
          </p:cNvSpPr>
          <p:nvPr>
            <p:ph type="subTitle" idx="4"/>
          </p:nvPr>
        </p:nvSpPr>
        <p:spPr>
          <a:xfrm>
            <a:off x="3440250" y="1667981"/>
            <a:ext cx="2263500" cy="393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9pPr>
          </a:lstStyle>
          <a:p>
            <a:endParaRPr/>
          </a:p>
        </p:txBody>
      </p:sp>
      <p:sp>
        <p:nvSpPr>
          <p:cNvPr id="213" name="Google Shape;213;p24"/>
          <p:cNvSpPr txBox="1">
            <a:spLocks noGrp="1"/>
          </p:cNvSpPr>
          <p:nvPr>
            <p:ph type="title"/>
          </p:nvPr>
        </p:nvSpPr>
        <p:spPr>
          <a:xfrm>
            <a:off x="146725" y="4789139"/>
            <a:ext cx="3027300" cy="229200"/>
          </a:xfrm>
          <a:prstGeom prst="rect">
            <a:avLst/>
          </a:prstGeom>
        </p:spPr>
        <p:txBody>
          <a:bodyPr spcFirstLastPara="1" wrap="square" lIns="91425" tIns="0" rIns="91425" bIns="0" anchor="ctr" anchorCtr="0">
            <a:noAutofit/>
          </a:bodyPr>
          <a:lstStyle>
            <a:lvl1pPr lvl="0" rtl="0">
              <a:spcBef>
                <a:spcPts val="0"/>
              </a:spcBef>
              <a:spcAft>
                <a:spcPts val="0"/>
              </a:spcAft>
              <a:buSzPts val="800"/>
              <a:buFont typeface="Josefin Sans"/>
              <a:buNone/>
              <a:defRPr sz="800" b="1">
                <a:latin typeface="Josefin Sans"/>
                <a:ea typeface="Josefin Sans"/>
                <a:cs typeface="Josefin Sans"/>
                <a:sym typeface="Josefin Sans"/>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214" name="Google Shape;214;p24"/>
          <p:cNvSpPr txBox="1">
            <a:spLocks noGrp="1"/>
          </p:cNvSpPr>
          <p:nvPr>
            <p:ph type="title" idx="5" hasCustomPrompt="1"/>
          </p:nvPr>
        </p:nvSpPr>
        <p:spPr>
          <a:xfrm>
            <a:off x="146725" y="4719850"/>
            <a:ext cx="1689000" cy="160500"/>
          </a:xfrm>
          <a:prstGeom prst="rect">
            <a:avLst/>
          </a:prstGeom>
        </p:spPr>
        <p:txBody>
          <a:bodyPr spcFirstLastPara="1" wrap="square" lIns="91425" tIns="0" rIns="91425" bIns="0" anchor="b" anchorCtr="0">
            <a:noAutofit/>
          </a:bodyPr>
          <a:lstStyle>
            <a:lvl1pPr lvl="0" rtl="0">
              <a:spcBef>
                <a:spcPts val="0"/>
              </a:spcBef>
              <a:spcAft>
                <a:spcPts val="0"/>
              </a:spcAft>
              <a:buClr>
                <a:schemeClr val="accent1"/>
              </a:buClr>
              <a:buSzPts val="1900"/>
              <a:buFont typeface="Josefin Sans"/>
              <a:buNone/>
              <a:defRPr sz="1900" b="1">
                <a:solidFill>
                  <a:schemeClr val="accent1"/>
                </a:solidFill>
                <a:latin typeface="Josefin Sans"/>
                <a:ea typeface="Josefin Sans"/>
                <a:cs typeface="Josefin Sans"/>
                <a:sym typeface="Josefin Sans"/>
              </a:defRPr>
            </a:lvl1pPr>
            <a:lvl2pPr lvl="1"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2pPr>
            <a:lvl3pPr lvl="2"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3pPr>
            <a:lvl4pPr lvl="3"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4pPr>
            <a:lvl5pPr lvl="4"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5pPr>
            <a:lvl6pPr lvl="5"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6pPr>
            <a:lvl7pPr lvl="6"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7pPr>
            <a:lvl8pPr lvl="7"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8pPr>
            <a:lvl9pPr lvl="8" rtl="0">
              <a:spcBef>
                <a:spcPts val="0"/>
              </a:spcBef>
              <a:spcAft>
                <a:spcPts val="0"/>
              </a:spcAft>
              <a:buClr>
                <a:srgbClr val="FD0000"/>
              </a:buClr>
              <a:buSzPts val="4000"/>
              <a:buFont typeface="Josefin Sans"/>
              <a:buNone/>
              <a:defRPr sz="4000" b="1">
                <a:solidFill>
                  <a:srgbClr val="FD0000"/>
                </a:solidFill>
                <a:latin typeface="Josefin Sans"/>
                <a:ea typeface="Josefin Sans"/>
                <a:cs typeface="Josefin Sans"/>
                <a:sym typeface="Josefin Sans"/>
              </a:defRPr>
            </a:lvl9pPr>
          </a:lstStyle>
          <a:p>
            <a:r>
              <a:t>xx%</a:t>
            </a:r>
          </a:p>
        </p:txBody>
      </p:sp>
      <p:cxnSp>
        <p:nvCxnSpPr>
          <p:cNvPr id="215" name="Google Shape;215;p24"/>
          <p:cNvCxnSpPr/>
          <p:nvPr/>
        </p:nvCxnSpPr>
        <p:spPr>
          <a:xfrm rot="10800000">
            <a:off x="241206" y="4608973"/>
            <a:ext cx="1209600" cy="0"/>
          </a:xfrm>
          <a:prstGeom prst="straightConnector1">
            <a:avLst/>
          </a:prstGeom>
          <a:noFill/>
          <a:ln w="9525" cap="flat" cmpd="sng">
            <a:solidFill>
              <a:schemeClr val="accent1"/>
            </a:solidFill>
            <a:prstDash val="solid"/>
            <a:round/>
            <a:headEnd type="none" w="med" len="med"/>
            <a:tailEnd type="none" w="med" len="med"/>
          </a:ln>
        </p:spPr>
      </p:cxnSp>
      <p:sp>
        <p:nvSpPr>
          <p:cNvPr id="216" name="Google Shape;216;p24"/>
          <p:cNvSpPr txBox="1">
            <a:spLocks noGrp="1"/>
          </p:cNvSpPr>
          <p:nvPr>
            <p:ph type="subTitle" idx="6"/>
          </p:nvPr>
        </p:nvSpPr>
        <p:spPr>
          <a:xfrm>
            <a:off x="932700" y="3641560"/>
            <a:ext cx="2263500" cy="676800"/>
          </a:xfrm>
          <a:prstGeom prst="rect">
            <a:avLst/>
          </a:prstGeom>
          <a:noFill/>
          <a:ln>
            <a:noFill/>
          </a:ln>
        </p:spPr>
        <p:txBody>
          <a:bodyPr spcFirstLastPara="1" wrap="square" lIns="91425" tIns="91425" rIns="91425" bIns="0" anchor="t" anchorCtr="0">
            <a:noAutofit/>
          </a:bodyPr>
          <a:lstStyle>
            <a:lvl1pPr lvl="0" rtl="0">
              <a:lnSpc>
                <a:spcPct val="100000"/>
              </a:lnSpc>
              <a:spcBef>
                <a:spcPts val="0"/>
              </a:spcBef>
              <a:spcAft>
                <a:spcPts val="0"/>
              </a:spcAft>
              <a:buClr>
                <a:schemeClr val="dk1"/>
              </a:buClr>
              <a:buSzPts val="1600"/>
              <a:buFont typeface="Josefin Sans"/>
              <a:buNone/>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217" name="Google Shape;217;p24"/>
          <p:cNvSpPr txBox="1">
            <a:spLocks noGrp="1"/>
          </p:cNvSpPr>
          <p:nvPr>
            <p:ph type="subTitle" idx="7"/>
          </p:nvPr>
        </p:nvSpPr>
        <p:spPr>
          <a:xfrm>
            <a:off x="3440250" y="3639312"/>
            <a:ext cx="2263500" cy="676800"/>
          </a:xfrm>
          <a:prstGeom prst="rect">
            <a:avLst/>
          </a:prstGeom>
          <a:noFill/>
          <a:ln>
            <a:noFill/>
          </a:ln>
        </p:spPr>
        <p:txBody>
          <a:bodyPr spcFirstLastPara="1" wrap="square" lIns="91425" tIns="91425" rIns="91425" bIns="0" anchor="t" anchorCtr="0">
            <a:noAutofit/>
          </a:bodyPr>
          <a:lstStyle>
            <a:lvl1pPr lvl="0" rtl="0">
              <a:lnSpc>
                <a:spcPct val="100000"/>
              </a:lnSpc>
              <a:spcBef>
                <a:spcPts val="0"/>
              </a:spcBef>
              <a:spcAft>
                <a:spcPts val="0"/>
              </a:spcAft>
              <a:buClr>
                <a:schemeClr val="dk1"/>
              </a:buClr>
              <a:buSzPts val="1600"/>
              <a:buFont typeface="Josefin Sans"/>
              <a:buNone/>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218" name="Google Shape;218;p24"/>
          <p:cNvSpPr txBox="1">
            <a:spLocks noGrp="1"/>
          </p:cNvSpPr>
          <p:nvPr>
            <p:ph type="subTitle" idx="8"/>
          </p:nvPr>
        </p:nvSpPr>
        <p:spPr>
          <a:xfrm>
            <a:off x="932700" y="3250183"/>
            <a:ext cx="2263500" cy="393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9pPr>
          </a:lstStyle>
          <a:p>
            <a:endParaRPr/>
          </a:p>
        </p:txBody>
      </p:sp>
      <p:sp>
        <p:nvSpPr>
          <p:cNvPr id="219" name="Google Shape;219;p24"/>
          <p:cNvSpPr txBox="1">
            <a:spLocks noGrp="1"/>
          </p:cNvSpPr>
          <p:nvPr>
            <p:ph type="subTitle" idx="9"/>
          </p:nvPr>
        </p:nvSpPr>
        <p:spPr>
          <a:xfrm>
            <a:off x="3440250" y="3246120"/>
            <a:ext cx="2263500" cy="393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9pPr>
          </a:lstStyle>
          <a:p>
            <a:endParaRPr/>
          </a:p>
        </p:txBody>
      </p:sp>
      <p:sp>
        <p:nvSpPr>
          <p:cNvPr id="220" name="Google Shape;220;p24"/>
          <p:cNvSpPr txBox="1">
            <a:spLocks noGrp="1"/>
          </p:cNvSpPr>
          <p:nvPr>
            <p:ph type="subTitle" idx="13"/>
          </p:nvPr>
        </p:nvSpPr>
        <p:spPr>
          <a:xfrm>
            <a:off x="5947800" y="2059113"/>
            <a:ext cx="2263500" cy="674400"/>
          </a:xfrm>
          <a:prstGeom prst="rect">
            <a:avLst/>
          </a:prstGeom>
          <a:noFill/>
          <a:ln>
            <a:noFill/>
          </a:ln>
        </p:spPr>
        <p:txBody>
          <a:bodyPr spcFirstLastPara="1" wrap="square" lIns="91425" tIns="91425" rIns="91425" bIns="0" anchor="t" anchorCtr="0">
            <a:noAutofit/>
          </a:bodyPr>
          <a:lstStyle>
            <a:lvl1pPr lvl="0" rtl="0">
              <a:lnSpc>
                <a:spcPct val="100000"/>
              </a:lnSpc>
              <a:spcBef>
                <a:spcPts val="0"/>
              </a:spcBef>
              <a:spcAft>
                <a:spcPts val="0"/>
              </a:spcAft>
              <a:buClr>
                <a:schemeClr val="dk1"/>
              </a:buClr>
              <a:buSzPts val="1600"/>
              <a:buFont typeface="Josefin Sans"/>
              <a:buNone/>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221" name="Google Shape;221;p24"/>
          <p:cNvSpPr txBox="1">
            <a:spLocks noGrp="1"/>
          </p:cNvSpPr>
          <p:nvPr>
            <p:ph type="subTitle" idx="14"/>
          </p:nvPr>
        </p:nvSpPr>
        <p:spPr>
          <a:xfrm>
            <a:off x="5947800" y="1667981"/>
            <a:ext cx="2263500" cy="393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9pPr>
          </a:lstStyle>
          <a:p>
            <a:endParaRPr/>
          </a:p>
        </p:txBody>
      </p:sp>
      <p:sp>
        <p:nvSpPr>
          <p:cNvPr id="222" name="Google Shape;222;p24"/>
          <p:cNvSpPr txBox="1">
            <a:spLocks noGrp="1"/>
          </p:cNvSpPr>
          <p:nvPr>
            <p:ph type="subTitle" idx="15"/>
          </p:nvPr>
        </p:nvSpPr>
        <p:spPr>
          <a:xfrm>
            <a:off x="5947800" y="3639312"/>
            <a:ext cx="2263500" cy="676800"/>
          </a:xfrm>
          <a:prstGeom prst="rect">
            <a:avLst/>
          </a:prstGeom>
          <a:noFill/>
          <a:ln>
            <a:noFill/>
          </a:ln>
        </p:spPr>
        <p:txBody>
          <a:bodyPr spcFirstLastPara="1" wrap="square" lIns="91425" tIns="91425" rIns="91425" bIns="0" anchor="t" anchorCtr="0">
            <a:noAutofit/>
          </a:bodyPr>
          <a:lstStyle>
            <a:lvl1pPr lvl="0" rtl="0">
              <a:lnSpc>
                <a:spcPct val="100000"/>
              </a:lnSpc>
              <a:spcBef>
                <a:spcPts val="0"/>
              </a:spcBef>
              <a:spcAft>
                <a:spcPts val="0"/>
              </a:spcAft>
              <a:buClr>
                <a:schemeClr val="dk1"/>
              </a:buClr>
              <a:buSzPts val="1600"/>
              <a:buFont typeface="Josefin Sans"/>
              <a:buNone/>
              <a:defRPr sz="14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2pPr>
            <a:lvl3pPr lvl="2"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3pPr>
            <a:lvl4pPr lvl="3"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4pPr>
            <a:lvl5pPr lvl="4"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5pPr>
            <a:lvl6pPr lvl="5"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6pPr>
            <a:lvl7pPr lvl="6"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7pPr>
            <a:lvl8pPr lvl="7"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8pPr>
            <a:lvl9pPr lvl="8" rtl="0">
              <a:lnSpc>
                <a:spcPct val="100000"/>
              </a:lnSpc>
              <a:spcBef>
                <a:spcPts val="0"/>
              </a:spcBef>
              <a:spcAft>
                <a:spcPts val="0"/>
              </a:spcAft>
              <a:buClr>
                <a:schemeClr val="dk1"/>
              </a:buClr>
              <a:buSzPts val="1400"/>
              <a:buFont typeface="Josefin Sans"/>
              <a:buNone/>
              <a:defRPr>
                <a:solidFill>
                  <a:schemeClr val="dk1"/>
                </a:solidFill>
                <a:latin typeface="Josefin Sans"/>
                <a:ea typeface="Josefin Sans"/>
                <a:cs typeface="Josefin Sans"/>
                <a:sym typeface="Josefin Sans"/>
              </a:defRPr>
            </a:lvl9pPr>
          </a:lstStyle>
          <a:p>
            <a:endParaRPr/>
          </a:p>
        </p:txBody>
      </p:sp>
      <p:sp>
        <p:nvSpPr>
          <p:cNvPr id="223" name="Google Shape;223;p24"/>
          <p:cNvSpPr txBox="1">
            <a:spLocks noGrp="1"/>
          </p:cNvSpPr>
          <p:nvPr>
            <p:ph type="subTitle" idx="16"/>
          </p:nvPr>
        </p:nvSpPr>
        <p:spPr>
          <a:xfrm>
            <a:off x="5947800" y="3246120"/>
            <a:ext cx="2263500" cy="3936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1pPr>
            <a:lvl2pPr lvl="1"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2pPr>
            <a:lvl3pPr lvl="2"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3pPr>
            <a:lvl4pPr lvl="3"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4pPr>
            <a:lvl5pPr lvl="4"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5pPr>
            <a:lvl6pPr lvl="5"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6pPr>
            <a:lvl7pPr lvl="6"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7pPr>
            <a:lvl8pPr lvl="7"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8pPr>
            <a:lvl9pPr lvl="8" rtl="0">
              <a:lnSpc>
                <a:spcPct val="100000"/>
              </a:lnSpc>
              <a:spcBef>
                <a:spcPts val="0"/>
              </a:spcBef>
              <a:spcAft>
                <a:spcPts val="0"/>
              </a:spcAft>
              <a:buClr>
                <a:schemeClr val="accent1"/>
              </a:buClr>
              <a:buSzPts val="1800"/>
              <a:buFont typeface="Josefin Sans SemiBold"/>
              <a:buNone/>
              <a:defRPr sz="1800">
                <a:solidFill>
                  <a:schemeClr val="accent1"/>
                </a:solidFill>
                <a:latin typeface="Josefin Sans SemiBold"/>
                <a:ea typeface="Josefin Sans SemiBold"/>
                <a:cs typeface="Josefin Sans SemiBold"/>
                <a:sym typeface="Josefin Sans SemiBold"/>
              </a:defRPr>
            </a:lvl9pPr>
          </a:lstStyle>
          <a:p>
            <a:endParaRPr/>
          </a:p>
        </p:txBody>
      </p:sp>
      <p:sp>
        <p:nvSpPr>
          <p:cNvPr id="224" name="Google Shape;224;p24"/>
          <p:cNvSpPr txBox="1">
            <a:spLocks noGrp="1"/>
          </p:cNvSpPr>
          <p:nvPr>
            <p:ph type="title" idx="17"/>
          </p:nvPr>
        </p:nvSpPr>
        <p:spPr>
          <a:xfrm>
            <a:off x="1470900" y="476534"/>
            <a:ext cx="6202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25" name="Google Shape;225;p24"/>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226" name="Google Shape;226;p24"/>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ext 4">
  <p:cSld name="TITLE_ONLY_1_2">
    <p:spTree>
      <p:nvGrpSpPr>
        <p:cNvPr id="1" name="Shape 278"/>
        <p:cNvGrpSpPr/>
        <p:nvPr/>
      </p:nvGrpSpPr>
      <p:grpSpPr>
        <a:xfrm>
          <a:off x="0" y="0"/>
          <a:ext cx="0" cy="0"/>
          <a:chOff x="0" y="0"/>
          <a:chExt cx="0" cy="0"/>
        </a:xfrm>
      </p:grpSpPr>
      <p:sp>
        <p:nvSpPr>
          <p:cNvPr id="279" name="Google Shape;279;p32"/>
          <p:cNvSpPr txBox="1">
            <a:spLocks noGrp="1"/>
          </p:cNvSpPr>
          <p:nvPr>
            <p:ph type="title"/>
          </p:nvPr>
        </p:nvSpPr>
        <p:spPr>
          <a:xfrm>
            <a:off x="5289800" y="752100"/>
            <a:ext cx="2810100" cy="1873500"/>
          </a:xfrm>
          <a:prstGeom prst="rect">
            <a:avLst/>
          </a:prstGeom>
        </p:spPr>
        <p:txBody>
          <a:bodyPr spcFirstLastPara="1" wrap="square" lIns="91425" tIns="91425" rIns="91425" bIns="91425" anchor="t" anchorCtr="0">
            <a:noAutofit/>
          </a:bodyPr>
          <a:lstStyle>
            <a:lvl1pPr lvl="0" algn="r" rtl="0">
              <a:spcBef>
                <a:spcPts val="0"/>
              </a:spcBef>
              <a:spcAft>
                <a:spcPts val="0"/>
              </a:spcAft>
              <a:buSzPts val="2800"/>
              <a:buFont typeface="Josefin Sans"/>
              <a:buNone/>
              <a:defRPr b="1">
                <a:latin typeface="Josefin Sans"/>
                <a:ea typeface="Josefin Sans"/>
                <a:cs typeface="Josefin Sans"/>
                <a:sym typeface="Josefin Sans"/>
              </a:defRPr>
            </a:lvl1pPr>
            <a:lvl2pPr lvl="1" algn="r" rtl="0">
              <a:spcBef>
                <a:spcPts val="0"/>
              </a:spcBef>
              <a:spcAft>
                <a:spcPts val="0"/>
              </a:spcAft>
              <a:buSzPts val="2800"/>
              <a:buNone/>
              <a:defRPr/>
            </a:lvl2pPr>
            <a:lvl3pPr lvl="2" algn="r" rtl="0">
              <a:spcBef>
                <a:spcPts val="0"/>
              </a:spcBef>
              <a:spcAft>
                <a:spcPts val="0"/>
              </a:spcAft>
              <a:buSzPts val="2800"/>
              <a:buNone/>
              <a:defRPr/>
            </a:lvl3pPr>
            <a:lvl4pPr lvl="3" algn="r" rtl="0">
              <a:spcBef>
                <a:spcPts val="0"/>
              </a:spcBef>
              <a:spcAft>
                <a:spcPts val="0"/>
              </a:spcAft>
              <a:buSzPts val="2800"/>
              <a:buNone/>
              <a:defRPr/>
            </a:lvl4pPr>
            <a:lvl5pPr lvl="4" algn="r" rtl="0">
              <a:spcBef>
                <a:spcPts val="0"/>
              </a:spcBef>
              <a:spcAft>
                <a:spcPts val="0"/>
              </a:spcAft>
              <a:buSzPts val="2800"/>
              <a:buNone/>
              <a:defRPr/>
            </a:lvl5pPr>
            <a:lvl6pPr lvl="5" algn="r" rtl="0">
              <a:spcBef>
                <a:spcPts val="0"/>
              </a:spcBef>
              <a:spcAft>
                <a:spcPts val="0"/>
              </a:spcAft>
              <a:buSzPts val="2800"/>
              <a:buNone/>
              <a:defRPr/>
            </a:lvl6pPr>
            <a:lvl7pPr lvl="6" algn="r" rtl="0">
              <a:spcBef>
                <a:spcPts val="0"/>
              </a:spcBef>
              <a:spcAft>
                <a:spcPts val="0"/>
              </a:spcAft>
              <a:buSzPts val="2800"/>
              <a:buNone/>
              <a:defRPr/>
            </a:lvl7pPr>
            <a:lvl8pPr lvl="7" algn="r" rtl="0">
              <a:spcBef>
                <a:spcPts val="0"/>
              </a:spcBef>
              <a:spcAft>
                <a:spcPts val="0"/>
              </a:spcAft>
              <a:buSzPts val="2800"/>
              <a:buNone/>
              <a:defRPr/>
            </a:lvl8pPr>
            <a:lvl9pPr lvl="8" algn="r" rtl="0">
              <a:spcBef>
                <a:spcPts val="0"/>
              </a:spcBef>
              <a:spcAft>
                <a:spcPts val="0"/>
              </a:spcAft>
              <a:buSzPts val="2800"/>
              <a:buNone/>
              <a:defRPr/>
            </a:lvl9pPr>
          </a:lstStyle>
          <a:p>
            <a:endParaRPr/>
          </a:p>
        </p:txBody>
      </p:sp>
      <p:sp>
        <p:nvSpPr>
          <p:cNvPr id="280" name="Google Shape;280;p32"/>
          <p:cNvSpPr txBox="1">
            <a:spLocks noGrp="1"/>
          </p:cNvSpPr>
          <p:nvPr>
            <p:ph type="subTitle" idx="1"/>
          </p:nvPr>
        </p:nvSpPr>
        <p:spPr>
          <a:xfrm>
            <a:off x="5781275" y="2763700"/>
            <a:ext cx="2318700" cy="1090500"/>
          </a:xfrm>
          <a:prstGeom prst="rect">
            <a:avLst/>
          </a:prstGeom>
          <a:solidFill>
            <a:schemeClr val="lt1"/>
          </a:solidFill>
          <a:ln>
            <a:noFill/>
          </a:ln>
        </p:spPr>
        <p:txBody>
          <a:bodyPr spcFirstLastPara="1" wrap="square" lIns="91425" tIns="91425" rIns="91425" bIns="0" anchor="t" anchorCtr="0">
            <a:noAutofit/>
          </a:bodyPr>
          <a:lstStyle>
            <a:lvl1pPr lvl="0" algn="r" rtl="0">
              <a:lnSpc>
                <a:spcPct val="100000"/>
              </a:lnSpc>
              <a:spcBef>
                <a:spcPts val="0"/>
              </a:spcBef>
              <a:spcAft>
                <a:spcPts val="0"/>
              </a:spcAft>
              <a:buClr>
                <a:schemeClr val="dk2"/>
              </a:buClr>
              <a:buSzPts val="1600"/>
              <a:buFont typeface="Josefin Sans"/>
              <a:buNone/>
              <a:defRPr sz="1400">
                <a:solidFill>
                  <a:schemeClr val="dk1"/>
                </a:solidFill>
                <a:latin typeface="Josefin Sans"/>
                <a:ea typeface="Josefin Sans"/>
                <a:cs typeface="Josefin Sans"/>
                <a:sym typeface="Josefin Sans"/>
              </a:defRPr>
            </a:lvl1pPr>
            <a:lvl2pPr lvl="1" algn="r" rtl="0">
              <a:lnSpc>
                <a:spcPct val="100000"/>
              </a:lnSpc>
              <a:spcBef>
                <a:spcPts val="0"/>
              </a:spcBef>
              <a:spcAft>
                <a:spcPts val="0"/>
              </a:spcAft>
              <a:buClr>
                <a:schemeClr val="dk1"/>
              </a:buClr>
              <a:buSzPts val="1400"/>
              <a:buNone/>
              <a:defRPr>
                <a:solidFill>
                  <a:schemeClr val="dk1"/>
                </a:solidFill>
              </a:defRPr>
            </a:lvl2pPr>
            <a:lvl3pPr lvl="2" algn="r" rtl="0">
              <a:lnSpc>
                <a:spcPct val="100000"/>
              </a:lnSpc>
              <a:spcBef>
                <a:spcPts val="0"/>
              </a:spcBef>
              <a:spcAft>
                <a:spcPts val="0"/>
              </a:spcAft>
              <a:buClr>
                <a:schemeClr val="dk1"/>
              </a:buClr>
              <a:buSzPts val="1400"/>
              <a:buNone/>
              <a:defRPr>
                <a:solidFill>
                  <a:schemeClr val="dk1"/>
                </a:solidFill>
              </a:defRPr>
            </a:lvl3pPr>
            <a:lvl4pPr lvl="3" algn="r" rtl="0">
              <a:lnSpc>
                <a:spcPct val="100000"/>
              </a:lnSpc>
              <a:spcBef>
                <a:spcPts val="0"/>
              </a:spcBef>
              <a:spcAft>
                <a:spcPts val="0"/>
              </a:spcAft>
              <a:buClr>
                <a:schemeClr val="dk1"/>
              </a:buClr>
              <a:buSzPts val="1400"/>
              <a:buNone/>
              <a:defRPr>
                <a:solidFill>
                  <a:schemeClr val="dk1"/>
                </a:solidFill>
              </a:defRPr>
            </a:lvl4pPr>
            <a:lvl5pPr lvl="4" algn="r" rtl="0">
              <a:lnSpc>
                <a:spcPct val="100000"/>
              </a:lnSpc>
              <a:spcBef>
                <a:spcPts val="0"/>
              </a:spcBef>
              <a:spcAft>
                <a:spcPts val="0"/>
              </a:spcAft>
              <a:buClr>
                <a:schemeClr val="dk1"/>
              </a:buClr>
              <a:buSzPts val="1400"/>
              <a:buNone/>
              <a:defRPr>
                <a:solidFill>
                  <a:schemeClr val="dk1"/>
                </a:solidFill>
              </a:defRPr>
            </a:lvl5pPr>
            <a:lvl6pPr lvl="5" algn="r" rtl="0">
              <a:lnSpc>
                <a:spcPct val="100000"/>
              </a:lnSpc>
              <a:spcBef>
                <a:spcPts val="0"/>
              </a:spcBef>
              <a:spcAft>
                <a:spcPts val="0"/>
              </a:spcAft>
              <a:buClr>
                <a:schemeClr val="dk1"/>
              </a:buClr>
              <a:buSzPts val="1400"/>
              <a:buNone/>
              <a:defRPr>
                <a:solidFill>
                  <a:schemeClr val="dk1"/>
                </a:solidFill>
              </a:defRPr>
            </a:lvl6pPr>
            <a:lvl7pPr lvl="6" algn="r" rtl="0">
              <a:lnSpc>
                <a:spcPct val="100000"/>
              </a:lnSpc>
              <a:spcBef>
                <a:spcPts val="0"/>
              </a:spcBef>
              <a:spcAft>
                <a:spcPts val="0"/>
              </a:spcAft>
              <a:buClr>
                <a:schemeClr val="dk1"/>
              </a:buClr>
              <a:buSzPts val="1400"/>
              <a:buNone/>
              <a:defRPr>
                <a:solidFill>
                  <a:schemeClr val="dk1"/>
                </a:solidFill>
              </a:defRPr>
            </a:lvl7pPr>
            <a:lvl8pPr lvl="7" algn="r" rtl="0">
              <a:lnSpc>
                <a:spcPct val="100000"/>
              </a:lnSpc>
              <a:spcBef>
                <a:spcPts val="0"/>
              </a:spcBef>
              <a:spcAft>
                <a:spcPts val="0"/>
              </a:spcAft>
              <a:buClr>
                <a:schemeClr val="dk1"/>
              </a:buClr>
              <a:buSzPts val="1400"/>
              <a:buNone/>
              <a:defRPr>
                <a:solidFill>
                  <a:schemeClr val="dk1"/>
                </a:solidFill>
              </a:defRPr>
            </a:lvl8pPr>
            <a:lvl9pPr lvl="8" algn="r" rtl="0">
              <a:lnSpc>
                <a:spcPct val="100000"/>
              </a:lnSpc>
              <a:spcBef>
                <a:spcPts val="0"/>
              </a:spcBef>
              <a:spcAft>
                <a:spcPts val="0"/>
              </a:spcAft>
              <a:buClr>
                <a:schemeClr val="dk1"/>
              </a:buClr>
              <a:buSzPts val="1400"/>
              <a:buNone/>
              <a:defRPr>
                <a:solidFill>
                  <a:schemeClr val="dk1"/>
                </a:solidFill>
              </a:defRPr>
            </a:lvl9pPr>
          </a:lstStyle>
          <a:p>
            <a:endParaRPr/>
          </a:p>
        </p:txBody>
      </p:sp>
      <p:cxnSp>
        <p:nvCxnSpPr>
          <p:cNvPr id="281" name="Google Shape;281;p32"/>
          <p:cNvCxnSpPr/>
          <p:nvPr/>
        </p:nvCxnSpPr>
        <p:spPr>
          <a:xfrm>
            <a:off x="8288525" y="915600"/>
            <a:ext cx="1800" cy="1581000"/>
          </a:xfrm>
          <a:prstGeom prst="straightConnector1">
            <a:avLst/>
          </a:prstGeom>
          <a:noFill/>
          <a:ln w="76200" cap="flat" cmpd="sng">
            <a:solidFill>
              <a:schemeClr val="accent1"/>
            </a:solidFill>
            <a:prstDash val="solid"/>
            <a:round/>
            <a:headEnd type="none" w="med" len="med"/>
            <a:tailEnd type="none" w="med" len="med"/>
          </a:ln>
        </p:spPr>
      </p:cxnSp>
      <p:cxnSp>
        <p:nvCxnSpPr>
          <p:cNvPr id="282" name="Google Shape;282;p32"/>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283" name="Google Shape;283;p32"/>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ext 7">
  <p:cSld name="CUSTOM_7_1">
    <p:spTree>
      <p:nvGrpSpPr>
        <p:cNvPr id="1" name="Shape 292"/>
        <p:cNvGrpSpPr/>
        <p:nvPr/>
      </p:nvGrpSpPr>
      <p:grpSpPr>
        <a:xfrm>
          <a:off x="0" y="0"/>
          <a:ext cx="0" cy="0"/>
          <a:chOff x="0" y="0"/>
          <a:chExt cx="0" cy="0"/>
        </a:xfrm>
      </p:grpSpPr>
      <p:sp>
        <p:nvSpPr>
          <p:cNvPr id="293" name="Google Shape;293;p34"/>
          <p:cNvSpPr txBox="1">
            <a:spLocks noGrp="1"/>
          </p:cNvSpPr>
          <p:nvPr>
            <p:ph type="subTitle" idx="1"/>
          </p:nvPr>
        </p:nvSpPr>
        <p:spPr>
          <a:xfrm>
            <a:off x="1018525" y="1457300"/>
            <a:ext cx="6834600" cy="2446200"/>
          </a:xfrm>
          <a:prstGeom prst="rect">
            <a:avLst/>
          </a:prstGeom>
          <a:noFill/>
          <a:ln>
            <a:noFill/>
          </a:ln>
        </p:spPr>
        <p:txBody>
          <a:bodyPr spcFirstLastPara="1" wrap="square" lIns="91425" tIns="182875" rIns="91425" bIns="0" anchor="t" anchorCtr="0">
            <a:noAutofit/>
          </a:bodyPr>
          <a:lstStyle>
            <a:lvl1pPr lvl="0" rtl="0">
              <a:lnSpc>
                <a:spcPct val="100000"/>
              </a:lnSpc>
              <a:spcBef>
                <a:spcPts val="0"/>
              </a:spcBef>
              <a:spcAft>
                <a:spcPts val="0"/>
              </a:spcAft>
              <a:buClr>
                <a:schemeClr val="dk1"/>
              </a:buClr>
              <a:buSzPts val="1400"/>
              <a:buChar char="●"/>
              <a:defRPr sz="1300">
                <a:solidFill>
                  <a:schemeClr val="dk1"/>
                </a:solidFill>
                <a:latin typeface="Josefin Sans"/>
                <a:ea typeface="Josefin Sans"/>
                <a:cs typeface="Josefin Sans"/>
                <a:sym typeface="Josefin Sans"/>
              </a:defRPr>
            </a:lvl1pPr>
            <a:lvl2pPr lvl="1" rtl="0">
              <a:lnSpc>
                <a:spcPct val="100000"/>
              </a:lnSpc>
              <a:spcBef>
                <a:spcPts val="0"/>
              </a:spcBef>
              <a:spcAft>
                <a:spcPts val="0"/>
              </a:spcAft>
              <a:buClr>
                <a:schemeClr val="dk1"/>
              </a:buClr>
              <a:buSzPts val="1400"/>
              <a:buChar char="○"/>
              <a:defRPr>
                <a:solidFill>
                  <a:schemeClr val="dk1"/>
                </a:solidFill>
              </a:defRPr>
            </a:lvl2pPr>
            <a:lvl3pPr lvl="2" rtl="0">
              <a:lnSpc>
                <a:spcPct val="100000"/>
              </a:lnSpc>
              <a:spcBef>
                <a:spcPts val="0"/>
              </a:spcBef>
              <a:spcAft>
                <a:spcPts val="0"/>
              </a:spcAft>
              <a:buClr>
                <a:schemeClr val="dk1"/>
              </a:buClr>
              <a:buSzPts val="1400"/>
              <a:buChar char="■"/>
              <a:defRPr>
                <a:solidFill>
                  <a:schemeClr val="dk1"/>
                </a:solidFill>
              </a:defRPr>
            </a:lvl3pPr>
            <a:lvl4pPr lvl="3" rtl="0">
              <a:lnSpc>
                <a:spcPct val="100000"/>
              </a:lnSpc>
              <a:spcBef>
                <a:spcPts val="0"/>
              </a:spcBef>
              <a:spcAft>
                <a:spcPts val="0"/>
              </a:spcAft>
              <a:buClr>
                <a:schemeClr val="dk1"/>
              </a:buClr>
              <a:buSzPts val="1400"/>
              <a:buChar char="●"/>
              <a:defRPr>
                <a:solidFill>
                  <a:schemeClr val="dk1"/>
                </a:solidFill>
              </a:defRPr>
            </a:lvl4pPr>
            <a:lvl5pPr lvl="4" rtl="0">
              <a:lnSpc>
                <a:spcPct val="100000"/>
              </a:lnSpc>
              <a:spcBef>
                <a:spcPts val="0"/>
              </a:spcBef>
              <a:spcAft>
                <a:spcPts val="0"/>
              </a:spcAft>
              <a:buClr>
                <a:schemeClr val="dk1"/>
              </a:buClr>
              <a:buSzPts val="1400"/>
              <a:buChar char="○"/>
              <a:defRPr>
                <a:solidFill>
                  <a:schemeClr val="dk1"/>
                </a:solidFill>
              </a:defRPr>
            </a:lvl5pPr>
            <a:lvl6pPr lvl="5" rtl="0">
              <a:lnSpc>
                <a:spcPct val="100000"/>
              </a:lnSpc>
              <a:spcBef>
                <a:spcPts val="0"/>
              </a:spcBef>
              <a:spcAft>
                <a:spcPts val="0"/>
              </a:spcAft>
              <a:buClr>
                <a:schemeClr val="dk1"/>
              </a:buClr>
              <a:buSzPts val="1400"/>
              <a:buChar char="■"/>
              <a:defRPr>
                <a:solidFill>
                  <a:schemeClr val="dk1"/>
                </a:solidFill>
              </a:defRPr>
            </a:lvl6pPr>
            <a:lvl7pPr lvl="6" rtl="0">
              <a:lnSpc>
                <a:spcPct val="100000"/>
              </a:lnSpc>
              <a:spcBef>
                <a:spcPts val="0"/>
              </a:spcBef>
              <a:spcAft>
                <a:spcPts val="0"/>
              </a:spcAft>
              <a:buClr>
                <a:schemeClr val="dk1"/>
              </a:buClr>
              <a:buSzPts val="1400"/>
              <a:buChar char="●"/>
              <a:defRPr>
                <a:solidFill>
                  <a:schemeClr val="dk1"/>
                </a:solidFill>
              </a:defRPr>
            </a:lvl7pPr>
            <a:lvl8pPr lvl="7" rtl="0">
              <a:lnSpc>
                <a:spcPct val="100000"/>
              </a:lnSpc>
              <a:spcBef>
                <a:spcPts val="0"/>
              </a:spcBef>
              <a:spcAft>
                <a:spcPts val="0"/>
              </a:spcAft>
              <a:buClr>
                <a:schemeClr val="dk1"/>
              </a:buClr>
              <a:buSzPts val="1400"/>
              <a:buChar char="○"/>
              <a:defRPr>
                <a:solidFill>
                  <a:schemeClr val="dk1"/>
                </a:solidFill>
              </a:defRPr>
            </a:lvl8pPr>
            <a:lvl9pPr lvl="8" rtl="0">
              <a:lnSpc>
                <a:spcPct val="100000"/>
              </a:lnSpc>
              <a:spcBef>
                <a:spcPts val="0"/>
              </a:spcBef>
              <a:spcAft>
                <a:spcPts val="0"/>
              </a:spcAft>
              <a:buClr>
                <a:schemeClr val="dk1"/>
              </a:buClr>
              <a:buSzPts val="1400"/>
              <a:buChar char="■"/>
              <a:defRPr>
                <a:solidFill>
                  <a:schemeClr val="dk1"/>
                </a:solidFill>
              </a:defRPr>
            </a:lvl9pPr>
          </a:lstStyle>
          <a:p>
            <a:endParaRPr/>
          </a:p>
        </p:txBody>
      </p:sp>
      <p:sp>
        <p:nvSpPr>
          <p:cNvPr id="294" name="Google Shape;294;p34"/>
          <p:cNvSpPr txBox="1">
            <a:spLocks noGrp="1"/>
          </p:cNvSpPr>
          <p:nvPr>
            <p:ph type="title"/>
          </p:nvPr>
        </p:nvSpPr>
        <p:spPr>
          <a:xfrm>
            <a:off x="713225" y="476525"/>
            <a:ext cx="6960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Josefin Sans"/>
              <a:buNone/>
              <a:defRPr b="1">
                <a:latin typeface="Josefin Sans"/>
                <a:ea typeface="Josefin Sans"/>
                <a:cs typeface="Josefin Sans"/>
                <a:sym typeface="Josefin Sans"/>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cxnSp>
        <p:nvCxnSpPr>
          <p:cNvPr id="295" name="Google Shape;295;p34"/>
          <p:cNvCxnSpPr/>
          <p:nvPr/>
        </p:nvCxnSpPr>
        <p:spPr>
          <a:xfrm>
            <a:off x="6481100" y="4609950"/>
            <a:ext cx="2544000" cy="0"/>
          </a:xfrm>
          <a:prstGeom prst="straightConnector1">
            <a:avLst/>
          </a:prstGeom>
          <a:noFill/>
          <a:ln w="9525" cap="flat" cmpd="sng">
            <a:solidFill>
              <a:schemeClr val="accent1"/>
            </a:solidFill>
            <a:prstDash val="solid"/>
            <a:round/>
            <a:headEnd type="none" w="med" len="med"/>
            <a:tailEnd type="none" w="med" len="med"/>
          </a:ln>
        </p:spPr>
      </p:cxnSp>
      <p:sp>
        <p:nvSpPr>
          <p:cNvPr id="296" name="Google Shape;296;p34"/>
          <p:cNvSpPr txBox="1"/>
          <p:nvPr/>
        </p:nvSpPr>
        <p:spPr>
          <a:xfrm>
            <a:off x="8439900" y="4609950"/>
            <a:ext cx="585300" cy="3936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fld id="{00000000-1234-1234-1234-123412341234}" type="slidenum">
              <a:rPr lang="en" sz="1100" b="1">
                <a:solidFill>
                  <a:schemeClr val="accent1"/>
                </a:solidFill>
                <a:latin typeface="Josefin Sans"/>
                <a:ea typeface="Josefin Sans"/>
                <a:cs typeface="Josefin Sans"/>
                <a:sym typeface="Josefin Sans"/>
              </a:rPr>
              <a:t>‹#›</a:t>
            </a:fld>
            <a:endParaRPr sz="1100" b="1">
              <a:solidFill>
                <a:schemeClr val="accent1"/>
              </a:solidFill>
              <a:latin typeface="Josefin Sans"/>
              <a:ea typeface="Josefin Sans"/>
              <a:cs typeface="Josefin Sans"/>
              <a:sym typeface="Josefin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79200" rIns="91425" bIns="91425" anchor="t" anchorCtr="0">
            <a:noAutofit/>
          </a:bodyPr>
          <a:lstStyle>
            <a:lvl1pPr lvl="0" rtl="0">
              <a:spcBef>
                <a:spcPts val="0"/>
              </a:spcBef>
              <a:spcAft>
                <a:spcPts val="0"/>
              </a:spcAft>
              <a:buClr>
                <a:schemeClr val="dk1"/>
              </a:buClr>
              <a:buSzPts val="2800"/>
              <a:buFont typeface="Josefin Sans"/>
              <a:buNone/>
              <a:defRPr sz="2800" b="1">
                <a:solidFill>
                  <a:schemeClr val="dk1"/>
                </a:solidFill>
                <a:latin typeface="Josefin Sans"/>
                <a:ea typeface="Josefin Sans"/>
                <a:cs typeface="Josefin Sans"/>
                <a:sym typeface="Josefin Sans"/>
              </a:defRPr>
            </a:lvl1pPr>
            <a:lvl2pPr lvl="1" rtl="0">
              <a:spcBef>
                <a:spcPts val="0"/>
              </a:spcBef>
              <a:spcAft>
                <a:spcPts val="0"/>
              </a:spcAft>
              <a:buClr>
                <a:schemeClr val="dk1"/>
              </a:buClr>
              <a:buSzPts val="2800"/>
              <a:buNone/>
              <a:defRPr sz="2800">
                <a:solidFill>
                  <a:schemeClr val="dk1"/>
                </a:solidFill>
              </a:defRPr>
            </a:lvl2pPr>
            <a:lvl3pPr lvl="2" rtl="0">
              <a:spcBef>
                <a:spcPts val="0"/>
              </a:spcBef>
              <a:spcAft>
                <a:spcPts val="0"/>
              </a:spcAft>
              <a:buClr>
                <a:schemeClr val="dk1"/>
              </a:buClr>
              <a:buSzPts val="2800"/>
              <a:buNone/>
              <a:defRPr sz="2800">
                <a:solidFill>
                  <a:schemeClr val="dk1"/>
                </a:solidFill>
              </a:defRPr>
            </a:lvl3pPr>
            <a:lvl4pPr lvl="3" rtl="0">
              <a:spcBef>
                <a:spcPts val="0"/>
              </a:spcBef>
              <a:spcAft>
                <a:spcPts val="0"/>
              </a:spcAft>
              <a:buClr>
                <a:schemeClr val="dk1"/>
              </a:buClr>
              <a:buSzPts val="2800"/>
              <a:buNone/>
              <a:defRPr sz="2800">
                <a:solidFill>
                  <a:schemeClr val="dk1"/>
                </a:solidFill>
              </a:defRPr>
            </a:lvl4pPr>
            <a:lvl5pPr lvl="4" rtl="0">
              <a:spcBef>
                <a:spcPts val="0"/>
              </a:spcBef>
              <a:spcAft>
                <a:spcPts val="0"/>
              </a:spcAft>
              <a:buClr>
                <a:schemeClr val="dk1"/>
              </a:buClr>
              <a:buSzPts val="2800"/>
              <a:buNone/>
              <a:defRPr sz="2800">
                <a:solidFill>
                  <a:schemeClr val="dk1"/>
                </a:solidFill>
              </a:defRPr>
            </a:lvl5pPr>
            <a:lvl6pPr lvl="5" rtl="0">
              <a:spcBef>
                <a:spcPts val="0"/>
              </a:spcBef>
              <a:spcAft>
                <a:spcPts val="0"/>
              </a:spcAft>
              <a:buClr>
                <a:schemeClr val="dk1"/>
              </a:buClr>
              <a:buSzPts val="2800"/>
              <a:buNone/>
              <a:defRPr sz="2800">
                <a:solidFill>
                  <a:schemeClr val="dk1"/>
                </a:solidFill>
              </a:defRPr>
            </a:lvl6pPr>
            <a:lvl7pPr lvl="6" rtl="0">
              <a:spcBef>
                <a:spcPts val="0"/>
              </a:spcBef>
              <a:spcAft>
                <a:spcPts val="0"/>
              </a:spcAft>
              <a:buClr>
                <a:schemeClr val="dk1"/>
              </a:buClr>
              <a:buSzPts val="2800"/>
              <a:buNone/>
              <a:defRPr sz="2800">
                <a:solidFill>
                  <a:schemeClr val="dk1"/>
                </a:solidFill>
              </a:defRPr>
            </a:lvl7pPr>
            <a:lvl8pPr lvl="7" rtl="0">
              <a:spcBef>
                <a:spcPts val="0"/>
              </a:spcBef>
              <a:spcAft>
                <a:spcPts val="0"/>
              </a:spcAft>
              <a:buClr>
                <a:schemeClr val="dk1"/>
              </a:buClr>
              <a:buSzPts val="2800"/>
              <a:buNone/>
              <a:defRPr sz="2800">
                <a:solidFill>
                  <a:schemeClr val="dk1"/>
                </a:solidFill>
              </a:defRPr>
            </a:lvl8pPr>
            <a:lvl9pPr lvl="8" rtl="0">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284225" y="1159350"/>
            <a:ext cx="8520600" cy="3416400"/>
          </a:xfrm>
          <a:prstGeom prst="rect">
            <a:avLst/>
          </a:prstGeom>
          <a:noFill/>
          <a:ln>
            <a:noFill/>
          </a:ln>
        </p:spPr>
        <p:txBody>
          <a:bodyPr spcFirstLastPara="1" wrap="square" lIns="91425" tIns="0" rIns="91425" bIns="182875" anchor="t" anchorCtr="0">
            <a:noAutofit/>
          </a:bodyPr>
          <a:lstStyle>
            <a:lvl1pPr marL="457200" lvl="0" indent="-342900" rtl="0">
              <a:lnSpc>
                <a:spcPct val="100000"/>
              </a:lnSpc>
              <a:spcBef>
                <a:spcPts val="0"/>
              </a:spcBef>
              <a:spcAft>
                <a:spcPts val="0"/>
              </a:spcAft>
              <a:buClr>
                <a:schemeClr val="dk1"/>
              </a:buClr>
              <a:buSzPts val="1800"/>
              <a:buFont typeface="Josefin Sans Medium"/>
              <a:buChar char="●"/>
              <a:defRPr sz="1800">
                <a:solidFill>
                  <a:schemeClr val="dk1"/>
                </a:solidFill>
                <a:latin typeface="Josefin Sans Medium"/>
                <a:ea typeface="Josefin Sans Medium"/>
                <a:cs typeface="Josefin Sans Medium"/>
                <a:sym typeface="Josefin Sans Medium"/>
              </a:defRPr>
            </a:lvl1pPr>
            <a:lvl2pPr marL="914400" lvl="1" indent="-317500" rtl="0">
              <a:lnSpc>
                <a:spcPct val="100000"/>
              </a:lnSpc>
              <a:spcBef>
                <a:spcPts val="0"/>
              </a:spcBef>
              <a:spcAft>
                <a:spcPts val="0"/>
              </a:spcAft>
              <a:buClr>
                <a:schemeClr val="dk1"/>
              </a:buClr>
              <a:buSzPts val="1400"/>
              <a:buFont typeface="Josefin Sans"/>
              <a:buChar char="○"/>
              <a:defRPr>
                <a:solidFill>
                  <a:schemeClr val="dk1"/>
                </a:solidFill>
                <a:latin typeface="Josefin Sans"/>
                <a:ea typeface="Josefin Sans"/>
                <a:cs typeface="Josefin Sans"/>
                <a:sym typeface="Josefin Sans"/>
              </a:defRPr>
            </a:lvl2pPr>
            <a:lvl3pPr marL="1371600" lvl="2" indent="-317500" rtl="0">
              <a:lnSpc>
                <a:spcPct val="100000"/>
              </a:lnSpc>
              <a:spcBef>
                <a:spcPts val="0"/>
              </a:spcBef>
              <a:spcAft>
                <a:spcPts val="0"/>
              </a:spcAft>
              <a:buClr>
                <a:schemeClr val="dk1"/>
              </a:buClr>
              <a:buSzPts val="1400"/>
              <a:buFont typeface="Josefin Sans Light"/>
              <a:buChar char="■"/>
              <a:defRPr>
                <a:solidFill>
                  <a:schemeClr val="dk1"/>
                </a:solidFill>
                <a:latin typeface="Josefin Sans Light"/>
                <a:ea typeface="Josefin Sans Light"/>
                <a:cs typeface="Josefin Sans Light"/>
                <a:sym typeface="Josefin Sans Light"/>
              </a:defRPr>
            </a:lvl3pPr>
            <a:lvl4pPr marL="1828800" lvl="3" indent="-317500" rtl="0">
              <a:lnSpc>
                <a:spcPct val="100000"/>
              </a:lnSpc>
              <a:spcBef>
                <a:spcPts val="0"/>
              </a:spcBef>
              <a:spcAft>
                <a:spcPts val="0"/>
              </a:spcAft>
              <a:buClr>
                <a:schemeClr val="dk1"/>
              </a:buClr>
              <a:buSzPts val="1400"/>
              <a:buFont typeface="Josefin Sans ExtraLight"/>
              <a:buChar char="●"/>
              <a:defRPr>
                <a:solidFill>
                  <a:schemeClr val="dk1"/>
                </a:solidFill>
                <a:latin typeface="Josefin Sans ExtraLight"/>
                <a:ea typeface="Josefin Sans ExtraLight"/>
                <a:cs typeface="Josefin Sans ExtraLight"/>
                <a:sym typeface="Josefin Sans ExtraLight"/>
              </a:defRPr>
            </a:lvl4pPr>
            <a:lvl5pPr marL="2286000" lvl="4" indent="-311150" rtl="0">
              <a:lnSpc>
                <a:spcPct val="100000"/>
              </a:lnSpc>
              <a:spcBef>
                <a:spcPts val="0"/>
              </a:spcBef>
              <a:spcAft>
                <a:spcPts val="0"/>
              </a:spcAft>
              <a:buClr>
                <a:schemeClr val="dk1"/>
              </a:buClr>
              <a:buSzPts val="1300"/>
              <a:buFont typeface="Josefin Sans ExtraLight"/>
              <a:buChar char="○"/>
              <a:defRPr sz="1300">
                <a:solidFill>
                  <a:schemeClr val="dk1"/>
                </a:solidFill>
                <a:latin typeface="Josefin Sans ExtraLight"/>
                <a:ea typeface="Josefin Sans ExtraLight"/>
                <a:cs typeface="Josefin Sans ExtraLight"/>
                <a:sym typeface="Josefin Sans ExtraLight"/>
              </a:defRPr>
            </a:lvl5pPr>
            <a:lvl6pPr marL="2743200" lvl="5" indent="-304800" rtl="0">
              <a:lnSpc>
                <a:spcPct val="100000"/>
              </a:lnSpc>
              <a:spcBef>
                <a:spcPts val="0"/>
              </a:spcBef>
              <a:spcAft>
                <a:spcPts val="0"/>
              </a:spcAft>
              <a:buClr>
                <a:schemeClr val="dk1"/>
              </a:buClr>
              <a:buSzPts val="1200"/>
              <a:buFont typeface="Josefin Sans ExtraLight"/>
              <a:buChar char="■"/>
              <a:defRPr sz="1200">
                <a:solidFill>
                  <a:schemeClr val="dk1"/>
                </a:solidFill>
                <a:latin typeface="Josefin Sans ExtraLight"/>
                <a:ea typeface="Josefin Sans ExtraLight"/>
                <a:cs typeface="Josefin Sans ExtraLight"/>
                <a:sym typeface="Josefin Sans ExtraLight"/>
              </a:defRPr>
            </a:lvl6pPr>
            <a:lvl7pPr marL="3200400" lvl="6" indent="-304800" rtl="0">
              <a:lnSpc>
                <a:spcPct val="100000"/>
              </a:lnSpc>
              <a:spcBef>
                <a:spcPts val="0"/>
              </a:spcBef>
              <a:spcAft>
                <a:spcPts val="0"/>
              </a:spcAft>
              <a:buClr>
                <a:schemeClr val="dk1"/>
              </a:buClr>
              <a:buSzPts val="1200"/>
              <a:buFont typeface="Josefin Sans ExtraLight"/>
              <a:buChar char="●"/>
              <a:defRPr sz="1200">
                <a:solidFill>
                  <a:schemeClr val="dk1"/>
                </a:solidFill>
                <a:latin typeface="Josefin Sans ExtraLight"/>
                <a:ea typeface="Josefin Sans ExtraLight"/>
                <a:cs typeface="Josefin Sans ExtraLight"/>
                <a:sym typeface="Josefin Sans ExtraLight"/>
              </a:defRPr>
            </a:lvl7pPr>
            <a:lvl8pPr marL="3657600" lvl="7" indent="-304800" rtl="0">
              <a:lnSpc>
                <a:spcPct val="100000"/>
              </a:lnSpc>
              <a:spcBef>
                <a:spcPts val="0"/>
              </a:spcBef>
              <a:spcAft>
                <a:spcPts val="0"/>
              </a:spcAft>
              <a:buClr>
                <a:schemeClr val="dk1"/>
              </a:buClr>
              <a:buSzPts val="1200"/>
              <a:buFont typeface="Josefin Sans ExtraLight"/>
              <a:buChar char="○"/>
              <a:defRPr sz="1200">
                <a:solidFill>
                  <a:schemeClr val="dk1"/>
                </a:solidFill>
                <a:latin typeface="Josefin Sans ExtraLight"/>
                <a:ea typeface="Josefin Sans ExtraLight"/>
                <a:cs typeface="Josefin Sans ExtraLight"/>
                <a:sym typeface="Josefin Sans ExtraLight"/>
              </a:defRPr>
            </a:lvl8pPr>
            <a:lvl9pPr marL="4114800" lvl="8" indent="-304800" rtl="0">
              <a:lnSpc>
                <a:spcPct val="100000"/>
              </a:lnSpc>
              <a:spcBef>
                <a:spcPts val="0"/>
              </a:spcBef>
              <a:spcAft>
                <a:spcPts val="0"/>
              </a:spcAft>
              <a:buClr>
                <a:schemeClr val="dk1"/>
              </a:buClr>
              <a:buSzPts val="1200"/>
              <a:buFont typeface="Josefin Sans ExtraLight"/>
              <a:buChar char="■"/>
              <a:defRPr sz="1200">
                <a:solidFill>
                  <a:schemeClr val="dk1"/>
                </a:solidFill>
                <a:latin typeface="Josefin Sans ExtraLight"/>
                <a:ea typeface="Josefin Sans ExtraLight"/>
                <a:cs typeface="Josefin Sans ExtraLight"/>
                <a:sym typeface="Josefin Sans ExtraLigh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8" r:id="rId3"/>
    <p:sldLayoutId id="2147483660" r:id="rId4"/>
    <p:sldLayoutId id="2147483662" r:id="rId5"/>
    <p:sldLayoutId id="2147483667" r:id="rId6"/>
    <p:sldLayoutId id="2147483670" r:id="rId7"/>
    <p:sldLayoutId id="2147483678" r:id="rId8"/>
    <p:sldLayoutId id="2147483680" r:id="rId9"/>
    <p:sldLayoutId id="2147483682" r:id="rId10"/>
    <p:sldLayoutId id="2147483683"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g"/><Relationship Id="rId1" Type="http://schemas.openxmlformats.org/officeDocument/2006/relationships/slideLayout" Target="../slideLayouts/slideLayout6.xml"/><Relationship Id="rId5" Type="http://schemas.openxmlformats.org/officeDocument/2006/relationships/image" Target="../media/image5.jpg"/><Relationship Id="rId4" Type="http://schemas.openxmlformats.org/officeDocument/2006/relationships/image" Target="../media/image4.jpg"/></Relationships>
</file>

<file path=ppt/slides/_rels/slide20.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9.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9.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9.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6.gif"/><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32.xml.rels><?xml version="1.0" encoding="UTF-8" standalone="yes"?>
<Relationships xmlns="http://schemas.openxmlformats.org/package/2006/relationships"><Relationship Id="rId3" Type="http://schemas.openxmlformats.org/officeDocument/2006/relationships/image" Target="../media/image26.jpg"/><Relationship Id="rId2" Type="http://schemas.openxmlformats.org/officeDocument/2006/relationships/notesSlide" Target="../notesSlides/notesSlide11.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3" Type="http://schemas.openxmlformats.org/officeDocument/2006/relationships/hyperlink" Target="https://www.census.gov/data/developers/data-sets.html" TargetMode="External"/><Relationship Id="rId2" Type="http://schemas.openxmlformats.org/officeDocument/2006/relationships/hyperlink" Target="https://www.gunviolencearchive.org/reports/mass-shooting" TargetMode="External"/><Relationship Id="rId1" Type="http://schemas.openxmlformats.org/officeDocument/2006/relationships/slideLayout" Target="../slideLayouts/slideLayout7.xml"/><Relationship Id="rId4" Type="http://schemas.openxmlformats.org/officeDocument/2006/relationships/hyperlink" Target="https://www.theviolenceproject.org/mass-shooter-database/" TargetMode="External"/></Relationships>
</file>

<file path=ppt/slides/_rels/slide5.xml.rels><?xml version="1.0" encoding="UTF-8" standalone="yes"?>
<Relationships xmlns="http://schemas.openxmlformats.org/package/2006/relationships"><Relationship Id="rId8" Type="http://schemas.openxmlformats.org/officeDocument/2006/relationships/slide" Target="slide17.xml"/><Relationship Id="rId3" Type="http://schemas.openxmlformats.org/officeDocument/2006/relationships/image" Target="../media/image8.png"/><Relationship Id="rId7" Type="http://schemas.openxmlformats.org/officeDocument/2006/relationships/slide" Target="slide13.xml"/><Relationship Id="rId2" Type="http://schemas.openxmlformats.org/officeDocument/2006/relationships/image" Target="../media/image7.png"/><Relationship Id="rId1" Type="http://schemas.openxmlformats.org/officeDocument/2006/relationships/slideLayout" Target="../slideLayouts/slideLayout3.xml"/><Relationship Id="rId6" Type="http://schemas.openxmlformats.org/officeDocument/2006/relationships/slide" Target="slide6.xml"/><Relationship Id="rId5" Type="http://schemas.openxmlformats.org/officeDocument/2006/relationships/image" Target="../media/image10.png"/><Relationship Id="rId4" Type="http://schemas.openxmlformats.org/officeDocument/2006/relationships/image" Target="../media/image9.png"/><Relationship Id="rId9" Type="http://schemas.openxmlformats.org/officeDocument/2006/relationships/slide" Target="slide25.xml"/></Relationships>
</file>

<file path=ppt/slides/_rels/slide6.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l="-27000" r="-2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1870D5-88E6-4E9D-6C1D-8344FB9C9C2A}"/>
              </a:ext>
            </a:extLst>
          </p:cNvPr>
          <p:cNvSpPr>
            <a:spLocks noGrp="1"/>
          </p:cNvSpPr>
          <p:nvPr>
            <p:ph type="ctrTitle"/>
          </p:nvPr>
        </p:nvSpPr>
        <p:spPr/>
        <p:txBody>
          <a:bodyPr/>
          <a:lstStyle/>
          <a:p>
            <a:r>
              <a:rPr lang="en-US" sz="4400" dirty="0"/>
              <a:t>Mass Shootings Investigation</a:t>
            </a:r>
          </a:p>
        </p:txBody>
      </p:sp>
      <p:sp>
        <p:nvSpPr>
          <p:cNvPr id="3" name="Subtitle 2">
            <a:extLst>
              <a:ext uri="{FF2B5EF4-FFF2-40B4-BE49-F238E27FC236}">
                <a16:creationId xmlns:a16="http://schemas.microsoft.com/office/drawing/2014/main" id="{EAC534EF-F06B-1C17-B18A-04F161BE3E23}"/>
              </a:ext>
            </a:extLst>
          </p:cNvPr>
          <p:cNvSpPr>
            <a:spLocks noGrp="1"/>
          </p:cNvSpPr>
          <p:nvPr>
            <p:ph type="subTitle" idx="1"/>
          </p:nvPr>
        </p:nvSpPr>
        <p:spPr>
          <a:xfrm>
            <a:off x="894500" y="2375235"/>
            <a:ext cx="3884969" cy="792600"/>
          </a:xfrm>
        </p:spPr>
        <p:txBody>
          <a:bodyPr/>
          <a:lstStyle/>
          <a:p>
            <a:r>
              <a:rPr lang="en-US" dirty="0"/>
              <a:t>MSU Data Analytics Boot Camp</a:t>
            </a:r>
          </a:p>
          <a:p>
            <a:r>
              <a:rPr lang="en-US" dirty="0"/>
              <a:t>Project 1</a:t>
            </a:r>
          </a:p>
        </p:txBody>
      </p:sp>
    </p:spTree>
    <p:extLst>
      <p:ext uri="{BB962C8B-B14F-4D97-AF65-F5344CB8AC3E}">
        <p14:creationId xmlns:p14="http://schemas.microsoft.com/office/powerpoint/2010/main" val="321160580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 name="Picture 10">
            <a:extLst>
              <a:ext uri="{FF2B5EF4-FFF2-40B4-BE49-F238E27FC236}">
                <a16:creationId xmlns:a16="http://schemas.microsoft.com/office/drawing/2014/main" id="{8C06746E-A945-4DF0-BB90-87ADB95F0317}"/>
              </a:ext>
            </a:extLst>
          </p:cNvPr>
          <p:cNvPicPr>
            <a:picLocks noChangeAspect="1"/>
          </p:cNvPicPr>
          <p:nvPr/>
        </p:nvPicPr>
        <p:blipFill>
          <a:blip r:embed="rId2"/>
          <a:stretch>
            <a:fillRect/>
          </a:stretch>
        </p:blipFill>
        <p:spPr>
          <a:xfrm>
            <a:off x="307849" y="413497"/>
            <a:ext cx="4941610" cy="4316506"/>
          </a:xfrm>
          <a:prstGeom prst="rect">
            <a:avLst/>
          </a:prstGeom>
        </p:spPr>
      </p:pic>
      <p:sp>
        <p:nvSpPr>
          <p:cNvPr id="2" name="Title 1">
            <a:extLst>
              <a:ext uri="{FF2B5EF4-FFF2-40B4-BE49-F238E27FC236}">
                <a16:creationId xmlns:a16="http://schemas.microsoft.com/office/drawing/2014/main" id="{304334F0-C4B7-4478-B40C-32B907B3DA5D}"/>
              </a:ext>
            </a:extLst>
          </p:cNvPr>
          <p:cNvSpPr>
            <a:spLocks noGrp="1"/>
          </p:cNvSpPr>
          <p:nvPr>
            <p:ph type="title"/>
          </p:nvPr>
        </p:nvSpPr>
        <p:spPr/>
        <p:txBody>
          <a:bodyPr/>
          <a:lstStyle/>
          <a:p>
            <a:r>
              <a:rPr lang="en-US" sz="1800" dirty="0"/>
              <a:t>Based on the analyzed data, mass shootings occur more often in the summer months and less often in the winter months. </a:t>
            </a:r>
            <a:br>
              <a:rPr lang="en-US" dirty="0"/>
            </a:br>
            <a:endParaRPr lang="en-US" dirty="0"/>
          </a:p>
        </p:txBody>
      </p:sp>
    </p:spTree>
    <p:extLst>
      <p:ext uri="{BB962C8B-B14F-4D97-AF65-F5344CB8AC3E}">
        <p14:creationId xmlns:p14="http://schemas.microsoft.com/office/powerpoint/2010/main" val="365038885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pie chart&#10;&#10;Description automatically generated">
            <a:extLst>
              <a:ext uri="{FF2B5EF4-FFF2-40B4-BE49-F238E27FC236}">
                <a16:creationId xmlns:a16="http://schemas.microsoft.com/office/drawing/2014/main" id="{8F743BF9-5382-6D43-A5C3-9D00E140317E}"/>
              </a:ext>
            </a:extLst>
          </p:cNvPr>
          <p:cNvPicPr>
            <a:picLocks noChangeAspect="1"/>
          </p:cNvPicPr>
          <p:nvPr/>
        </p:nvPicPr>
        <p:blipFill>
          <a:blip r:embed="rId2"/>
          <a:stretch>
            <a:fillRect/>
          </a:stretch>
        </p:blipFill>
        <p:spPr>
          <a:xfrm>
            <a:off x="2448834" y="1485901"/>
            <a:ext cx="6695166" cy="3570755"/>
          </a:xfrm>
          <a:prstGeom prst="rect">
            <a:avLst/>
          </a:prstGeom>
        </p:spPr>
      </p:pic>
      <p:sp>
        <p:nvSpPr>
          <p:cNvPr id="2" name="Title 1">
            <a:extLst>
              <a:ext uri="{FF2B5EF4-FFF2-40B4-BE49-F238E27FC236}">
                <a16:creationId xmlns:a16="http://schemas.microsoft.com/office/drawing/2014/main" id="{2B489E5D-C813-C7B1-29D0-A95D55019A21}"/>
              </a:ext>
            </a:extLst>
          </p:cNvPr>
          <p:cNvSpPr>
            <a:spLocks noGrp="1"/>
          </p:cNvSpPr>
          <p:nvPr>
            <p:ph type="ctrTitle"/>
          </p:nvPr>
        </p:nvSpPr>
        <p:spPr/>
        <p:txBody>
          <a:bodyPr/>
          <a:lstStyle/>
          <a:p>
            <a:pPr algn="l"/>
            <a:r>
              <a:rPr lang="en-US" sz="2000" dirty="0"/>
              <a:t>Chicago and Philadelphia have the largest number of incidents for the last 8 years.</a:t>
            </a:r>
            <a:br>
              <a:rPr lang="en-US" sz="2000" dirty="0"/>
            </a:br>
            <a:endParaRPr lang="en-US" sz="2000" dirty="0"/>
          </a:p>
        </p:txBody>
      </p:sp>
    </p:spTree>
    <p:extLst>
      <p:ext uri="{BB962C8B-B14F-4D97-AF65-F5344CB8AC3E}">
        <p14:creationId xmlns:p14="http://schemas.microsoft.com/office/powerpoint/2010/main" val="154690348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331"/>
        <p:cNvGrpSpPr/>
        <p:nvPr/>
      </p:nvGrpSpPr>
      <p:grpSpPr>
        <a:xfrm>
          <a:off x="0" y="0"/>
          <a:ext cx="0" cy="0"/>
          <a:chOff x="0" y="0"/>
          <a:chExt cx="0" cy="0"/>
        </a:xfrm>
      </p:grpSpPr>
      <p:sp>
        <p:nvSpPr>
          <p:cNvPr id="332" name="Google Shape;332;p43"/>
          <p:cNvSpPr txBox="1">
            <a:spLocks noGrp="1"/>
          </p:cNvSpPr>
          <p:nvPr>
            <p:ph type="subTitle" idx="1"/>
          </p:nvPr>
        </p:nvSpPr>
        <p:spPr>
          <a:xfrm>
            <a:off x="811600" y="1312075"/>
            <a:ext cx="7628100" cy="3296400"/>
          </a:xfrm>
          <a:prstGeom prst="rect">
            <a:avLst/>
          </a:prstGeom>
        </p:spPr>
        <p:txBody>
          <a:bodyPr spcFirstLastPara="1" wrap="square" lIns="91425" tIns="0" rIns="91425" bIns="274300" anchor="t" anchorCtr="0">
            <a:noAutofit/>
          </a:bodyPr>
          <a:lstStyle/>
          <a:p>
            <a:pPr marL="285750" lvl="0" indent="-285750" algn="l" rtl="0">
              <a:spcBef>
                <a:spcPts val="0"/>
              </a:spcBef>
              <a:buSzPct val="130000"/>
              <a:buFont typeface="Arial" panose="020B0604020202020204" pitchFamily="34" charset="0"/>
              <a:buChar char="•"/>
            </a:pPr>
            <a:r>
              <a:rPr lang="en-US" dirty="0"/>
              <a:t>Mass Shootings Rates have been consistently increasing. </a:t>
            </a:r>
          </a:p>
          <a:p>
            <a:pPr marL="0" lvl="0" indent="0" algn="l" rtl="0">
              <a:spcBef>
                <a:spcPts val="0"/>
              </a:spcBef>
              <a:buSzPct val="130000"/>
              <a:buNone/>
            </a:pPr>
            <a:endParaRPr lang="en-US" dirty="0"/>
          </a:p>
          <a:p>
            <a:pPr marL="285750" lvl="0" indent="-285750" algn="l" rtl="0">
              <a:spcBef>
                <a:spcPts val="0"/>
              </a:spcBef>
              <a:spcAft>
                <a:spcPts val="0"/>
              </a:spcAft>
              <a:buSzPct val="130000"/>
              <a:buFont typeface="Arial" panose="020B0604020202020204" pitchFamily="34" charset="0"/>
              <a:buChar char="•"/>
            </a:pPr>
            <a:r>
              <a:rPr lang="en-US" dirty="0"/>
              <a:t>Among all states, Illinois and California have the most incidents registered. The city that had the most incidents is Chicago, located in Illinois.</a:t>
            </a:r>
          </a:p>
          <a:p>
            <a:pPr marL="285750" lvl="0" indent="-285750" algn="l" rtl="0">
              <a:spcBef>
                <a:spcPts val="0"/>
              </a:spcBef>
              <a:spcAft>
                <a:spcPts val="0"/>
              </a:spcAft>
              <a:buSzPct val="130000"/>
              <a:buFont typeface="Arial" panose="020B0604020202020204" pitchFamily="34" charset="0"/>
              <a:buChar char="•"/>
            </a:pPr>
            <a:endParaRPr lang="en-US" dirty="0"/>
          </a:p>
          <a:p>
            <a:pPr marL="285750" lvl="0" indent="-285750" algn="l" rtl="0">
              <a:spcBef>
                <a:spcPts val="0"/>
              </a:spcBef>
              <a:spcAft>
                <a:spcPts val="0"/>
              </a:spcAft>
              <a:buSzPct val="130000"/>
              <a:buFont typeface="Arial" panose="020B0604020202020204" pitchFamily="34" charset="0"/>
              <a:buChar char="•"/>
            </a:pPr>
            <a:r>
              <a:rPr lang="en-US" dirty="0"/>
              <a:t>Based on the analyzed data, mass shootings occur more often in the summer months and less often in the winter months. </a:t>
            </a:r>
          </a:p>
          <a:p>
            <a:pPr marL="285750" lvl="0" indent="-285750" algn="l" rtl="0">
              <a:spcBef>
                <a:spcPts val="0"/>
              </a:spcBef>
              <a:spcAft>
                <a:spcPts val="0"/>
              </a:spcAft>
              <a:buSzPct val="130000"/>
              <a:buFont typeface="Arial" panose="020B0604020202020204" pitchFamily="34" charset="0"/>
              <a:buChar char="•"/>
            </a:pPr>
            <a:endParaRPr lang="en-US" dirty="0"/>
          </a:p>
          <a:p>
            <a:pPr marL="285750" lvl="0" indent="-285750" algn="l" rtl="0">
              <a:spcBef>
                <a:spcPts val="0"/>
              </a:spcBef>
              <a:spcAft>
                <a:spcPts val="0"/>
              </a:spcAft>
              <a:buSzPct val="130000"/>
              <a:buFont typeface="Arial" panose="020B0604020202020204" pitchFamily="34" charset="0"/>
              <a:buChar char="•"/>
            </a:pPr>
            <a:r>
              <a:rPr lang="en-US" dirty="0"/>
              <a:t>Chicago and Philadelphia have the largest number of incidents for the last 8 years.</a:t>
            </a:r>
          </a:p>
          <a:p>
            <a:pPr marL="285750" lvl="0" indent="-285750" algn="l" rtl="0">
              <a:spcBef>
                <a:spcPts val="0"/>
              </a:spcBef>
              <a:spcAft>
                <a:spcPts val="0"/>
              </a:spcAft>
              <a:buSzPct val="130000"/>
              <a:buFont typeface="Arial" panose="020B0604020202020204" pitchFamily="34" charset="0"/>
              <a:buChar char="•"/>
            </a:pPr>
            <a:endParaRPr sz="2800" dirty="0"/>
          </a:p>
        </p:txBody>
      </p:sp>
      <p:sp>
        <p:nvSpPr>
          <p:cNvPr id="333" name="Google Shape;333;p43"/>
          <p:cNvSpPr txBox="1">
            <a:spLocks noGrp="1"/>
          </p:cNvSpPr>
          <p:nvPr>
            <p:ph type="title"/>
          </p:nvPr>
        </p:nvSpPr>
        <p:spPr>
          <a:xfrm>
            <a:off x="1470900" y="476534"/>
            <a:ext cx="620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Conclusions</a:t>
            </a:r>
            <a:endParaRPr dirty="0"/>
          </a:p>
        </p:txBody>
      </p:sp>
      <p:cxnSp>
        <p:nvCxnSpPr>
          <p:cNvPr id="334" name="Google Shape;334;p43">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cxnSp>
        <p:nvCxnSpPr>
          <p:cNvPr id="335" name="Google Shape;335;p43">
            <a:hlinkClick r:id="" action="ppaction://hlinkshowjump?jump=previousslide"/>
          </p:cNvPr>
          <p:cNvCxnSpPr/>
          <p:nvPr/>
        </p:nvCxnSpPr>
        <p:spPr>
          <a:xfrm rot="10800000">
            <a:off x="232775" y="303450"/>
            <a:ext cx="262200" cy="0"/>
          </a:xfrm>
          <a:prstGeom prst="straightConnector1">
            <a:avLst/>
          </a:prstGeom>
          <a:noFill/>
          <a:ln w="9525" cap="flat" cmpd="sng">
            <a:solidFill>
              <a:schemeClr val="accent1"/>
            </a:solidFill>
            <a:prstDash val="solid"/>
            <a:round/>
            <a:headEnd type="none" w="med" len="med"/>
            <a:tailEnd type="triangl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4"/>
          <p:cNvSpPr/>
          <p:nvPr/>
        </p:nvSpPr>
        <p:spPr>
          <a:xfrm>
            <a:off x="4165275" y="991250"/>
            <a:ext cx="4138200" cy="31881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0000"/>
              </a:solidFill>
            </a:endParaRPr>
          </a:p>
        </p:txBody>
      </p:sp>
      <p:sp>
        <p:nvSpPr>
          <p:cNvPr id="341" name="Google Shape;341;p44"/>
          <p:cNvSpPr txBox="1">
            <a:spLocks noGrp="1"/>
          </p:cNvSpPr>
          <p:nvPr>
            <p:ph type="title"/>
          </p:nvPr>
        </p:nvSpPr>
        <p:spPr>
          <a:xfrm>
            <a:off x="925750" y="1786400"/>
            <a:ext cx="5151600" cy="94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Research ques</a:t>
            </a:r>
            <a:r>
              <a:rPr lang="en-US" sz="3600" dirty="0"/>
              <a:t>t</a:t>
            </a:r>
            <a:r>
              <a:rPr lang="en" sz="3600" dirty="0"/>
              <a:t>ion # 2</a:t>
            </a:r>
            <a:endParaRPr sz="3600" dirty="0"/>
          </a:p>
        </p:txBody>
      </p:sp>
      <p:sp>
        <p:nvSpPr>
          <p:cNvPr id="342" name="Google Shape;342;p44"/>
          <p:cNvSpPr txBox="1">
            <a:spLocks noGrp="1"/>
          </p:cNvSpPr>
          <p:nvPr>
            <p:ph type="subTitle" idx="1"/>
          </p:nvPr>
        </p:nvSpPr>
        <p:spPr>
          <a:xfrm>
            <a:off x="925748" y="2726900"/>
            <a:ext cx="5151600" cy="1025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t>Does local poverty rate/ lower median family income contribute to greater prevalence of mass shootings in the US?</a:t>
            </a:r>
            <a:endParaRPr dirty="0"/>
          </a:p>
        </p:txBody>
      </p:sp>
      <p:cxnSp>
        <p:nvCxnSpPr>
          <p:cNvPr id="343" name="Google Shape;343;p44">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cxnSp>
        <p:nvCxnSpPr>
          <p:cNvPr id="344" name="Google Shape;344;p44">
            <a:hlinkClick r:id="" action="ppaction://hlinkshowjump?jump=previousslide"/>
          </p:cNvPr>
          <p:cNvCxnSpPr/>
          <p:nvPr/>
        </p:nvCxnSpPr>
        <p:spPr>
          <a:xfrm rot="10800000">
            <a:off x="232775" y="303450"/>
            <a:ext cx="262200" cy="0"/>
          </a:xfrm>
          <a:prstGeom prst="straightConnector1">
            <a:avLst/>
          </a:prstGeom>
          <a:noFill/>
          <a:ln w="9525" cap="flat" cmpd="sng">
            <a:solidFill>
              <a:schemeClr val="accent1"/>
            </a:solidFill>
            <a:prstDash val="solid"/>
            <a:round/>
            <a:headEnd type="none" w="med" len="med"/>
            <a:tailEnd type="triangle" w="med" len="med"/>
          </a:ln>
        </p:spPr>
      </p:cxnSp>
      <p:pic>
        <p:nvPicPr>
          <p:cNvPr id="2" name="Picture 1" descr="A person taking a selfie&#10;&#10;Description automatically generated">
            <a:extLst>
              <a:ext uri="{FF2B5EF4-FFF2-40B4-BE49-F238E27FC236}">
                <a16:creationId xmlns:a16="http://schemas.microsoft.com/office/drawing/2014/main" id="{923F8E16-5C51-7399-6A7D-FA6E4B5FA764}"/>
              </a:ext>
            </a:extLst>
          </p:cNvPr>
          <p:cNvPicPr>
            <a:picLocks noChangeAspect="1"/>
          </p:cNvPicPr>
          <p:nvPr/>
        </p:nvPicPr>
        <p:blipFill>
          <a:blip r:embed="rId3"/>
          <a:stretch>
            <a:fillRect/>
          </a:stretch>
        </p:blipFill>
        <p:spPr>
          <a:xfrm>
            <a:off x="7145956" y="1071537"/>
            <a:ext cx="1072294" cy="1429725"/>
          </a:xfrm>
          <a:prstGeom prst="rect">
            <a:avLst/>
          </a:prstGeom>
        </p:spPr>
      </p:pic>
    </p:spTree>
    <p:extLst>
      <p:ext uri="{BB962C8B-B14F-4D97-AF65-F5344CB8AC3E}">
        <p14:creationId xmlns:p14="http://schemas.microsoft.com/office/powerpoint/2010/main" val="339087973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9B241E-78B5-6435-B2FB-FCB9568D01D0}"/>
              </a:ext>
            </a:extLst>
          </p:cNvPr>
          <p:cNvSpPr>
            <a:spLocks noGrp="1"/>
          </p:cNvSpPr>
          <p:nvPr>
            <p:ph type="subTitle" idx="1"/>
          </p:nvPr>
        </p:nvSpPr>
        <p:spPr/>
        <p:txBody>
          <a:bodyPr/>
          <a:lstStyle/>
          <a:p>
            <a:r>
              <a:rPr lang="en-US" sz="9600" dirty="0"/>
              <a:t>Demo </a:t>
            </a:r>
          </a:p>
        </p:txBody>
      </p:sp>
      <p:sp>
        <p:nvSpPr>
          <p:cNvPr id="5" name="Title 4">
            <a:extLst>
              <a:ext uri="{FF2B5EF4-FFF2-40B4-BE49-F238E27FC236}">
                <a16:creationId xmlns:a16="http://schemas.microsoft.com/office/drawing/2014/main" id="{4BA99F06-C8BA-E07A-E485-3AD006EB3A19}"/>
              </a:ext>
            </a:extLst>
          </p:cNvPr>
          <p:cNvSpPr>
            <a:spLocks noGrp="1"/>
          </p:cNvSpPr>
          <p:nvPr>
            <p:ph type="title" idx="3"/>
          </p:nvPr>
        </p:nvSpPr>
        <p:spPr/>
        <p:txBody>
          <a:bodyPr/>
          <a:lstStyle/>
          <a:p>
            <a:r>
              <a:rPr lang="en-US" dirty="0"/>
              <a:t>Working with Census API and visualizing Data.</a:t>
            </a:r>
          </a:p>
        </p:txBody>
      </p:sp>
    </p:spTree>
    <p:extLst>
      <p:ext uri="{BB962C8B-B14F-4D97-AF65-F5344CB8AC3E}">
        <p14:creationId xmlns:p14="http://schemas.microsoft.com/office/powerpoint/2010/main" val="28853362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924BCDD7-A774-C6B6-613D-DA10DF59130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0737" y="69156"/>
            <a:ext cx="4962525" cy="2228850"/>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F8CF750D-CA6C-7EB7-57C6-6749B35F80A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090736" y="2571750"/>
            <a:ext cx="4962525" cy="2228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5143609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3"/>
          <p:cNvSpPr txBox="1">
            <a:spLocks noGrp="1"/>
          </p:cNvSpPr>
          <p:nvPr>
            <p:ph type="subTitle" idx="1"/>
          </p:nvPr>
        </p:nvSpPr>
        <p:spPr>
          <a:xfrm>
            <a:off x="811600" y="1312075"/>
            <a:ext cx="7628100" cy="3296400"/>
          </a:xfrm>
          <a:prstGeom prst="rect">
            <a:avLst/>
          </a:prstGeom>
        </p:spPr>
        <p:txBody>
          <a:bodyPr spcFirstLastPara="1" wrap="square" lIns="91425" tIns="0" rIns="91425" bIns="274300" anchor="t" anchorCtr="0">
            <a:noAutofit/>
          </a:bodyPr>
          <a:lstStyle/>
          <a:p>
            <a:pPr marL="285750" lvl="0" indent="-285750" algn="l" rtl="0">
              <a:spcBef>
                <a:spcPts val="0"/>
              </a:spcBef>
              <a:buSzPct val="130000"/>
              <a:buFont typeface="Arial" panose="020B0604020202020204" pitchFamily="34" charset="0"/>
              <a:buChar char="•"/>
            </a:pPr>
            <a:r>
              <a:rPr lang="en-US" sz="1400" dirty="0"/>
              <a:t>In 2015 as the poverty level increased the mass shooting also slightly increased.</a:t>
            </a:r>
          </a:p>
          <a:p>
            <a:pPr marL="285750" lvl="0" indent="-285750" algn="l" rtl="0">
              <a:spcBef>
                <a:spcPts val="0"/>
              </a:spcBef>
              <a:buSzPct val="130000"/>
              <a:buFont typeface="Arial" panose="020B0604020202020204" pitchFamily="34" charset="0"/>
              <a:buChar char="•"/>
            </a:pPr>
            <a:endParaRPr lang="en-US" sz="1400" dirty="0"/>
          </a:p>
          <a:p>
            <a:pPr marL="285750" lvl="0" indent="-285750" algn="l" rtl="0">
              <a:spcBef>
                <a:spcPts val="0"/>
              </a:spcBef>
              <a:buSzPct val="130000"/>
              <a:buFont typeface="Arial" panose="020B0604020202020204" pitchFamily="34" charset="0"/>
              <a:buChar char="•"/>
            </a:pPr>
            <a:r>
              <a:rPr lang="en-US" sz="1400" dirty="0"/>
              <a:t>There is a weak positive correlation between poverty rate and mass shootings in 2015 </a:t>
            </a:r>
          </a:p>
          <a:p>
            <a:pPr marL="0" lvl="0" indent="0" algn="l" rtl="0">
              <a:spcBef>
                <a:spcPts val="0"/>
              </a:spcBef>
              <a:buSzPct val="130000"/>
              <a:buNone/>
            </a:pPr>
            <a:r>
              <a:rPr lang="en-US" sz="1400" dirty="0"/>
              <a:t>(r = 0.064).</a:t>
            </a:r>
          </a:p>
          <a:p>
            <a:pPr marL="285750" lvl="0" indent="-285750" algn="l" rtl="0">
              <a:spcBef>
                <a:spcPts val="0"/>
              </a:spcBef>
              <a:buSzPct val="130000"/>
              <a:buFont typeface="Arial" panose="020B0604020202020204" pitchFamily="34" charset="0"/>
              <a:buChar char="•"/>
            </a:pPr>
            <a:endParaRPr lang="en-US" sz="1400" dirty="0"/>
          </a:p>
          <a:p>
            <a:pPr marL="285750" lvl="0" indent="-285750" algn="l" rtl="0">
              <a:spcBef>
                <a:spcPts val="0"/>
              </a:spcBef>
              <a:buSzPct val="130000"/>
              <a:buFont typeface="Arial" panose="020B0604020202020204" pitchFamily="34" charset="0"/>
              <a:buChar char="•"/>
            </a:pPr>
            <a:r>
              <a:rPr lang="en-US" sz="1400" dirty="0"/>
              <a:t>In 2020 as the poverty level increased the mass shooting also slightly decreased.</a:t>
            </a:r>
          </a:p>
          <a:p>
            <a:pPr marL="285750" lvl="0" indent="-285750" algn="l" rtl="0">
              <a:spcBef>
                <a:spcPts val="0"/>
              </a:spcBef>
              <a:buSzPct val="130000"/>
              <a:buFont typeface="Arial" panose="020B0604020202020204" pitchFamily="34" charset="0"/>
              <a:buChar char="•"/>
            </a:pPr>
            <a:endParaRPr lang="en-US" sz="1400" dirty="0"/>
          </a:p>
          <a:p>
            <a:pPr marL="285750" lvl="0" indent="-285750" algn="l" rtl="0">
              <a:spcBef>
                <a:spcPts val="0"/>
              </a:spcBef>
              <a:buSzPct val="130000"/>
              <a:buFont typeface="Arial" panose="020B0604020202020204" pitchFamily="34" charset="0"/>
              <a:buChar char="•"/>
            </a:pPr>
            <a:r>
              <a:rPr lang="en-US" sz="1400" dirty="0"/>
              <a:t>There is a weak negative correlation between poverty rate and mass shootings in 2020 </a:t>
            </a:r>
          </a:p>
          <a:p>
            <a:pPr marL="0" lvl="0" indent="0" algn="l" rtl="0">
              <a:spcBef>
                <a:spcPts val="0"/>
              </a:spcBef>
              <a:buSzPct val="130000"/>
              <a:buNone/>
            </a:pPr>
            <a:r>
              <a:rPr lang="en-US" sz="1400" dirty="0"/>
              <a:t>(r = -0.022).</a:t>
            </a:r>
          </a:p>
          <a:p>
            <a:pPr marL="285750" lvl="0" indent="-285750" algn="l" rtl="0">
              <a:spcBef>
                <a:spcPts val="0"/>
              </a:spcBef>
              <a:buSzPct val="130000"/>
              <a:buFont typeface="Arial" panose="020B0604020202020204" pitchFamily="34" charset="0"/>
              <a:buChar char="•"/>
            </a:pPr>
            <a:endParaRPr lang="en-US" sz="1400" dirty="0"/>
          </a:p>
          <a:p>
            <a:pPr marL="285750" lvl="0" indent="-285750" algn="l" rtl="0">
              <a:spcBef>
                <a:spcPts val="0"/>
              </a:spcBef>
              <a:buSzPct val="130000"/>
              <a:buFont typeface="Arial" panose="020B0604020202020204" pitchFamily="34" charset="0"/>
              <a:buChar char="•"/>
            </a:pPr>
            <a:r>
              <a:rPr lang="en-US" sz="1400" dirty="0"/>
              <a:t>Since the correlation between both years is weak, we can conclude that poverty rate/ lower median family income contributes very little to the greater prevalence of mass shootings in the us. Other factors that may further contribute to greater prevalence of mass shootings are mental health or access to firearms.</a:t>
            </a:r>
            <a:endParaRPr sz="2000" dirty="0"/>
          </a:p>
        </p:txBody>
      </p:sp>
      <p:sp>
        <p:nvSpPr>
          <p:cNvPr id="333" name="Google Shape;333;p43"/>
          <p:cNvSpPr txBox="1">
            <a:spLocks noGrp="1"/>
          </p:cNvSpPr>
          <p:nvPr>
            <p:ph type="title"/>
          </p:nvPr>
        </p:nvSpPr>
        <p:spPr>
          <a:xfrm>
            <a:off x="1470900" y="476534"/>
            <a:ext cx="620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Conclusions</a:t>
            </a:r>
            <a:endParaRPr dirty="0"/>
          </a:p>
        </p:txBody>
      </p:sp>
      <p:cxnSp>
        <p:nvCxnSpPr>
          <p:cNvPr id="334" name="Google Shape;334;p43">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cxnSp>
        <p:nvCxnSpPr>
          <p:cNvPr id="335" name="Google Shape;335;p43">
            <a:hlinkClick r:id="" action="ppaction://hlinkshowjump?jump=previousslide"/>
          </p:cNvPr>
          <p:cNvCxnSpPr/>
          <p:nvPr/>
        </p:nvCxnSpPr>
        <p:spPr>
          <a:xfrm rot="10800000">
            <a:off x="232775" y="303450"/>
            <a:ext cx="262200" cy="0"/>
          </a:xfrm>
          <a:prstGeom prst="straightConnector1">
            <a:avLst/>
          </a:prstGeom>
          <a:noFill/>
          <a:ln w="9525" cap="flat" cmpd="sng">
            <a:solidFill>
              <a:schemeClr val="accent1"/>
            </a:solidFill>
            <a:prstDash val="solid"/>
            <a:round/>
            <a:headEnd type="none" w="med" len="med"/>
            <a:tailEnd type="triangle" w="med" len="med"/>
          </a:ln>
        </p:spPr>
      </p:cxnSp>
    </p:spTree>
    <p:extLst>
      <p:ext uri="{BB962C8B-B14F-4D97-AF65-F5344CB8AC3E}">
        <p14:creationId xmlns:p14="http://schemas.microsoft.com/office/powerpoint/2010/main" val="20953264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4"/>
          <p:cNvSpPr/>
          <p:nvPr/>
        </p:nvSpPr>
        <p:spPr>
          <a:xfrm>
            <a:off x="4165275" y="991250"/>
            <a:ext cx="4138200" cy="31881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0000"/>
              </a:solidFill>
            </a:endParaRPr>
          </a:p>
        </p:txBody>
      </p:sp>
      <p:sp>
        <p:nvSpPr>
          <p:cNvPr id="341" name="Google Shape;341;p44"/>
          <p:cNvSpPr txBox="1">
            <a:spLocks noGrp="1"/>
          </p:cNvSpPr>
          <p:nvPr>
            <p:ph type="title"/>
          </p:nvPr>
        </p:nvSpPr>
        <p:spPr>
          <a:xfrm>
            <a:off x="925750" y="1786400"/>
            <a:ext cx="5151600" cy="94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Research ques</a:t>
            </a:r>
            <a:r>
              <a:rPr lang="en-US" sz="3600" dirty="0"/>
              <a:t>t</a:t>
            </a:r>
            <a:r>
              <a:rPr lang="en" sz="3600" dirty="0"/>
              <a:t>ion # 3</a:t>
            </a:r>
            <a:endParaRPr sz="3600" dirty="0"/>
          </a:p>
        </p:txBody>
      </p:sp>
      <p:sp>
        <p:nvSpPr>
          <p:cNvPr id="342" name="Google Shape;342;p44"/>
          <p:cNvSpPr txBox="1">
            <a:spLocks noGrp="1"/>
          </p:cNvSpPr>
          <p:nvPr>
            <p:ph type="subTitle" idx="1"/>
          </p:nvPr>
        </p:nvSpPr>
        <p:spPr>
          <a:xfrm>
            <a:off x="925748" y="2726900"/>
            <a:ext cx="5151600" cy="1025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t>Do gun laws impact the prevalence of mass shootings?</a:t>
            </a:r>
            <a:endParaRPr dirty="0"/>
          </a:p>
        </p:txBody>
      </p:sp>
      <p:cxnSp>
        <p:nvCxnSpPr>
          <p:cNvPr id="343" name="Google Shape;343;p44">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cxnSp>
        <p:nvCxnSpPr>
          <p:cNvPr id="344" name="Google Shape;344;p44">
            <a:hlinkClick r:id="" action="ppaction://hlinkshowjump?jump=previousslide"/>
          </p:cNvPr>
          <p:cNvCxnSpPr/>
          <p:nvPr/>
        </p:nvCxnSpPr>
        <p:spPr>
          <a:xfrm rot="10800000">
            <a:off x="232775" y="303450"/>
            <a:ext cx="262200" cy="0"/>
          </a:xfrm>
          <a:prstGeom prst="straightConnector1">
            <a:avLst/>
          </a:prstGeom>
          <a:noFill/>
          <a:ln w="9525" cap="flat" cmpd="sng">
            <a:solidFill>
              <a:schemeClr val="accent1"/>
            </a:solidFill>
            <a:prstDash val="solid"/>
            <a:round/>
            <a:headEnd type="none" w="med" len="med"/>
            <a:tailEnd type="triangle" w="med" len="med"/>
          </a:ln>
        </p:spPr>
      </p:cxnSp>
      <p:pic>
        <p:nvPicPr>
          <p:cNvPr id="2" name="Picture 2" descr="Profile photo for Leah Apking">
            <a:extLst>
              <a:ext uri="{FF2B5EF4-FFF2-40B4-BE49-F238E27FC236}">
                <a16:creationId xmlns:a16="http://schemas.microsoft.com/office/drawing/2014/main" id="{60896FB4-B608-1D4E-6429-89E6E441D0B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632" r="15592"/>
          <a:stretch/>
        </p:blipFill>
        <p:spPr bwMode="auto">
          <a:xfrm>
            <a:off x="7060031" y="1094873"/>
            <a:ext cx="1158219" cy="154892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0287956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9B241E-78B5-6435-B2FB-FCB9568D01D0}"/>
              </a:ext>
            </a:extLst>
          </p:cNvPr>
          <p:cNvSpPr>
            <a:spLocks noGrp="1"/>
          </p:cNvSpPr>
          <p:nvPr>
            <p:ph type="subTitle" idx="1"/>
          </p:nvPr>
        </p:nvSpPr>
        <p:spPr/>
        <p:txBody>
          <a:bodyPr/>
          <a:lstStyle/>
          <a:p>
            <a:r>
              <a:rPr lang="en-US" sz="9600" dirty="0"/>
              <a:t>Demo </a:t>
            </a:r>
          </a:p>
        </p:txBody>
      </p:sp>
      <p:sp>
        <p:nvSpPr>
          <p:cNvPr id="5" name="Title 4">
            <a:extLst>
              <a:ext uri="{FF2B5EF4-FFF2-40B4-BE49-F238E27FC236}">
                <a16:creationId xmlns:a16="http://schemas.microsoft.com/office/drawing/2014/main" id="{4BA99F06-C8BA-E07A-E485-3AD006EB3A19}"/>
              </a:ext>
            </a:extLst>
          </p:cNvPr>
          <p:cNvSpPr>
            <a:spLocks noGrp="1"/>
          </p:cNvSpPr>
          <p:nvPr>
            <p:ph type="title" idx="3"/>
          </p:nvPr>
        </p:nvSpPr>
        <p:spPr/>
        <p:txBody>
          <a:bodyPr/>
          <a:lstStyle/>
          <a:p>
            <a:r>
              <a:rPr lang="en-US" dirty="0"/>
              <a:t>Analyzing Data on gun laws vs. mass shootings rates across the US. </a:t>
            </a:r>
          </a:p>
        </p:txBody>
      </p:sp>
    </p:spTree>
    <p:extLst>
      <p:ext uri="{BB962C8B-B14F-4D97-AF65-F5344CB8AC3E}">
        <p14:creationId xmlns:p14="http://schemas.microsoft.com/office/powerpoint/2010/main" val="300154128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705DD7C6-353A-AED2-9F17-1E8ADAB370EC}"/>
              </a:ext>
            </a:extLst>
          </p:cNvPr>
          <p:cNvSpPr>
            <a:spLocks noGrp="1"/>
          </p:cNvSpPr>
          <p:nvPr>
            <p:ph type="subTitle" idx="1"/>
          </p:nvPr>
        </p:nvSpPr>
        <p:spPr/>
        <p:txBody>
          <a:bodyPr/>
          <a:lstStyle/>
          <a:p>
            <a:pPr marL="285750" indent="-285750">
              <a:buFont typeface="Arial" panose="020B0604020202020204" pitchFamily="34" charset="0"/>
              <a:buChar char="•"/>
            </a:pPr>
            <a:r>
              <a:rPr lang="en-US" sz="1600" dirty="0"/>
              <a:t>Everytown Research &amp; Policy analyzes the gun policies of all fifty states, awarding points for each policy.</a:t>
            </a:r>
          </a:p>
          <a:p>
            <a:pPr marL="0" indent="0">
              <a:buNone/>
            </a:pPr>
            <a:endParaRPr lang="en-US" sz="1600" dirty="0"/>
          </a:p>
          <a:p>
            <a:pPr marL="285750" indent="-285750">
              <a:buFont typeface="Arial" panose="020B0604020202020204" pitchFamily="34" charset="0"/>
              <a:buChar char="•"/>
            </a:pPr>
            <a:r>
              <a:rPr lang="en-US" sz="1600" dirty="0"/>
              <a:t>Each law has a point value, those with more significant impact are worth more points.</a:t>
            </a:r>
          </a:p>
          <a:p>
            <a:pPr marL="742950" lvl="1" indent="-285750">
              <a:buFont typeface="Courier New" panose="02070309020205020404" pitchFamily="49" charset="0"/>
              <a:buChar char="o"/>
            </a:pPr>
            <a:r>
              <a:rPr lang="en-US" dirty="0"/>
              <a:t>Laws with the most significant impact include:</a:t>
            </a:r>
          </a:p>
          <a:p>
            <a:pPr marL="1200150" lvl="2" indent="-285750">
              <a:buFont typeface="Arial" panose="020B0604020202020204" pitchFamily="34" charset="0"/>
              <a:buChar char="•"/>
            </a:pPr>
            <a:r>
              <a:rPr lang="en-US" dirty="0"/>
              <a:t>Background check requirement</a:t>
            </a:r>
          </a:p>
          <a:p>
            <a:pPr marL="1200150" lvl="2" indent="-285750">
              <a:buFont typeface="Arial" panose="020B0604020202020204" pitchFamily="34" charset="0"/>
              <a:buChar char="•"/>
            </a:pPr>
            <a:r>
              <a:rPr lang="en-US" dirty="0"/>
              <a:t>Extreme risk laws</a:t>
            </a:r>
          </a:p>
          <a:p>
            <a:pPr marL="1200150" lvl="2" indent="-285750">
              <a:buFont typeface="Arial" panose="020B0604020202020204" pitchFamily="34" charset="0"/>
              <a:buChar char="•"/>
            </a:pPr>
            <a:r>
              <a:rPr lang="en-US" dirty="0"/>
              <a:t>Elimination of the “Stand Your Ground” law</a:t>
            </a:r>
            <a:endParaRPr lang="en-US" sz="1200" dirty="0"/>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r>
              <a:rPr lang="en-US" sz="1600" dirty="0"/>
              <a:t>States are then ranked by the total points awarded out of 100.</a:t>
            </a:r>
          </a:p>
          <a:p>
            <a:pPr marL="914400" lvl="2" indent="0">
              <a:buNone/>
            </a:pPr>
            <a:r>
              <a:rPr lang="en-US" dirty="0"/>
              <a:t>#1.     California (86.5 points)</a:t>
            </a:r>
          </a:p>
          <a:p>
            <a:pPr marL="914400" lvl="2" indent="0">
              <a:buNone/>
            </a:pPr>
            <a:r>
              <a:rPr lang="en-US" dirty="0"/>
              <a:t>#24.   Michigan (25.5 points)</a:t>
            </a:r>
          </a:p>
          <a:p>
            <a:pPr marL="914400" lvl="2" indent="0">
              <a:buNone/>
            </a:pPr>
            <a:r>
              <a:rPr lang="en-US" dirty="0"/>
              <a:t>#50.   Mississippi (3 points)</a:t>
            </a:r>
          </a:p>
        </p:txBody>
      </p:sp>
      <p:sp>
        <p:nvSpPr>
          <p:cNvPr id="4" name="Title 3">
            <a:extLst>
              <a:ext uri="{FF2B5EF4-FFF2-40B4-BE49-F238E27FC236}">
                <a16:creationId xmlns:a16="http://schemas.microsoft.com/office/drawing/2014/main" id="{7BA57D3B-05B5-9649-802A-E58AD00EC0E7}"/>
              </a:ext>
            </a:extLst>
          </p:cNvPr>
          <p:cNvSpPr>
            <a:spLocks noGrp="1"/>
          </p:cNvSpPr>
          <p:nvPr>
            <p:ph type="title"/>
          </p:nvPr>
        </p:nvSpPr>
        <p:spPr>
          <a:xfrm>
            <a:off x="1141250" y="454763"/>
            <a:ext cx="6861500" cy="572700"/>
          </a:xfrm>
        </p:spPr>
        <p:txBody>
          <a:bodyPr/>
          <a:lstStyle/>
          <a:p>
            <a:r>
              <a:rPr lang="en-US" dirty="0"/>
              <a:t>Measuring State Gun Law Strength</a:t>
            </a:r>
          </a:p>
        </p:txBody>
      </p:sp>
    </p:spTree>
    <p:extLst>
      <p:ext uri="{BB962C8B-B14F-4D97-AF65-F5344CB8AC3E}">
        <p14:creationId xmlns:p14="http://schemas.microsoft.com/office/powerpoint/2010/main" val="261011442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ubtitle 4">
            <a:extLst>
              <a:ext uri="{FF2B5EF4-FFF2-40B4-BE49-F238E27FC236}">
                <a16:creationId xmlns:a16="http://schemas.microsoft.com/office/drawing/2014/main" id="{52AAE80D-B395-511B-47A8-14CA2C13145B}"/>
              </a:ext>
            </a:extLst>
          </p:cNvPr>
          <p:cNvSpPr>
            <a:spLocks noGrp="1"/>
          </p:cNvSpPr>
          <p:nvPr>
            <p:ph type="subTitle" idx="4"/>
          </p:nvPr>
        </p:nvSpPr>
        <p:spPr>
          <a:xfrm>
            <a:off x="2611899" y="3668478"/>
            <a:ext cx="1755601" cy="755094"/>
          </a:xfrm>
        </p:spPr>
        <p:txBody>
          <a:bodyPr>
            <a:normAutofit/>
          </a:bodyPr>
          <a:lstStyle/>
          <a:p>
            <a:r>
              <a:rPr lang="en-US" sz="1400" dirty="0">
                <a:solidFill>
                  <a:schemeClr val="tx1"/>
                </a:solidFill>
              </a:rPr>
              <a:t>Julie Eremeeva </a:t>
            </a:r>
          </a:p>
          <a:p>
            <a:r>
              <a:rPr lang="en-US" sz="1400" dirty="0"/>
              <a:t>Cleanup Wizard</a:t>
            </a:r>
          </a:p>
        </p:txBody>
      </p:sp>
      <p:sp>
        <p:nvSpPr>
          <p:cNvPr id="6" name="Subtitle 5">
            <a:extLst>
              <a:ext uri="{FF2B5EF4-FFF2-40B4-BE49-F238E27FC236}">
                <a16:creationId xmlns:a16="http://schemas.microsoft.com/office/drawing/2014/main" id="{C6323A6E-DA97-810E-9BB2-912B42B0CF73}"/>
              </a:ext>
            </a:extLst>
          </p:cNvPr>
          <p:cNvSpPr>
            <a:spLocks noGrp="1"/>
          </p:cNvSpPr>
          <p:nvPr>
            <p:ph type="subTitle" idx="5"/>
          </p:nvPr>
        </p:nvSpPr>
        <p:spPr>
          <a:xfrm>
            <a:off x="4951769" y="3668478"/>
            <a:ext cx="1760874" cy="638575"/>
          </a:xfrm>
        </p:spPr>
        <p:txBody>
          <a:bodyPr>
            <a:noAutofit/>
          </a:bodyPr>
          <a:lstStyle/>
          <a:p>
            <a:pPr algn="ctr"/>
            <a:r>
              <a:rPr lang="en-US" sz="1400" dirty="0">
                <a:solidFill>
                  <a:schemeClr val="tx1"/>
                </a:solidFill>
              </a:rPr>
              <a:t>Nancy Gomez</a:t>
            </a:r>
          </a:p>
          <a:p>
            <a:pPr algn="ctr"/>
            <a:r>
              <a:rPr lang="en-US" sz="1400" dirty="0"/>
              <a:t>API Whisper</a:t>
            </a:r>
          </a:p>
        </p:txBody>
      </p:sp>
      <p:sp>
        <p:nvSpPr>
          <p:cNvPr id="10" name="Title 9">
            <a:extLst>
              <a:ext uri="{FF2B5EF4-FFF2-40B4-BE49-F238E27FC236}">
                <a16:creationId xmlns:a16="http://schemas.microsoft.com/office/drawing/2014/main" id="{F0ED54BF-A92D-9D82-338C-F15AC9546E7E}"/>
              </a:ext>
            </a:extLst>
          </p:cNvPr>
          <p:cNvSpPr>
            <a:spLocks noGrp="1"/>
          </p:cNvSpPr>
          <p:nvPr>
            <p:ph type="title" idx="8"/>
          </p:nvPr>
        </p:nvSpPr>
        <p:spPr/>
        <p:txBody>
          <a:bodyPr/>
          <a:lstStyle/>
          <a:p>
            <a:r>
              <a:rPr lang="en-US" dirty="0"/>
              <a:t>Meet the team</a:t>
            </a:r>
          </a:p>
        </p:txBody>
      </p:sp>
      <p:pic>
        <p:nvPicPr>
          <p:cNvPr id="13" name="Picture 12" descr="A person sitting at a table&#10;&#10;Description automatically generated">
            <a:extLst>
              <a:ext uri="{FF2B5EF4-FFF2-40B4-BE49-F238E27FC236}">
                <a16:creationId xmlns:a16="http://schemas.microsoft.com/office/drawing/2014/main" id="{B67C8073-E8B3-0743-4AA9-08A369CBF225}"/>
              </a:ext>
            </a:extLst>
          </p:cNvPr>
          <p:cNvPicPr>
            <a:picLocks noChangeAspect="1"/>
          </p:cNvPicPr>
          <p:nvPr/>
        </p:nvPicPr>
        <p:blipFill rotWithShape="1">
          <a:blip r:embed="rId2"/>
          <a:srcRect l="17897" t="13402" r="17898" b="22202"/>
          <a:stretch/>
        </p:blipFill>
        <p:spPr>
          <a:xfrm>
            <a:off x="2611898" y="1214248"/>
            <a:ext cx="1755602" cy="2347832"/>
          </a:xfrm>
          <a:prstGeom prst="rect">
            <a:avLst/>
          </a:prstGeom>
        </p:spPr>
      </p:pic>
      <p:sp>
        <p:nvSpPr>
          <p:cNvPr id="16" name="Subtitle 5">
            <a:extLst>
              <a:ext uri="{FF2B5EF4-FFF2-40B4-BE49-F238E27FC236}">
                <a16:creationId xmlns:a16="http://schemas.microsoft.com/office/drawing/2014/main" id="{61D777DD-6A97-31BA-F275-0A4D89648565}"/>
              </a:ext>
            </a:extLst>
          </p:cNvPr>
          <p:cNvSpPr txBox="1">
            <a:spLocks/>
          </p:cNvSpPr>
          <p:nvPr/>
        </p:nvSpPr>
        <p:spPr>
          <a:xfrm>
            <a:off x="-60512" y="3668478"/>
            <a:ext cx="2430428" cy="776016"/>
          </a:xfrm>
          <a:prstGeom prst="rect">
            <a:avLst/>
          </a:prstGeom>
          <a:noFill/>
          <a:ln>
            <a:noFill/>
          </a:ln>
        </p:spPr>
        <p:txBody>
          <a:bodyPr spcFirstLastPara="1" wrap="square" lIns="91425" tIns="182875" rIns="91425" bIns="91425" anchor="t" anchorCtr="0">
            <a:norm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1"/>
              </a:buClr>
              <a:buSzPts val="15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1pPr>
            <a:lvl2pPr marL="914400" marR="0" lvl="1" indent="-3175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2pPr>
            <a:lvl3pPr marL="1371600" marR="0" lvl="2" indent="-3175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3pPr>
            <a:lvl4pPr marL="1828800" marR="0" lvl="3" indent="-3175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4pPr>
            <a:lvl5pPr marL="2286000" marR="0" lvl="4" indent="-31115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5pPr>
            <a:lvl6pPr marL="2743200" marR="0" lvl="5" indent="-3048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6pPr>
            <a:lvl7pPr marL="3200400" marR="0" lvl="6" indent="-3048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7pPr>
            <a:lvl8pPr marL="3657600" marR="0" lvl="7" indent="-3048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8pPr>
            <a:lvl9pPr marL="4114800" marR="0" lvl="8" indent="-3048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9pPr>
          </a:lstStyle>
          <a:p>
            <a:pPr algn="ctr"/>
            <a:r>
              <a:rPr lang="en-US" sz="1400" dirty="0">
                <a:solidFill>
                  <a:schemeClr val="tx1"/>
                </a:solidFill>
              </a:rPr>
              <a:t>Leah </a:t>
            </a:r>
            <a:r>
              <a:rPr lang="en-US" sz="1400" dirty="0" err="1">
                <a:solidFill>
                  <a:schemeClr val="tx1"/>
                </a:solidFill>
              </a:rPr>
              <a:t>Apking</a:t>
            </a:r>
            <a:endParaRPr lang="en-US" sz="1400" dirty="0">
              <a:solidFill>
                <a:schemeClr val="tx1"/>
              </a:solidFill>
            </a:endParaRPr>
          </a:p>
          <a:p>
            <a:pPr algn="ctr"/>
            <a:r>
              <a:rPr lang="en-US" sz="1400" dirty="0"/>
              <a:t>Treasure (data) Seeker</a:t>
            </a:r>
          </a:p>
        </p:txBody>
      </p:sp>
      <p:sp>
        <p:nvSpPr>
          <p:cNvPr id="17" name="Subtitle 5">
            <a:extLst>
              <a:ext uri="{FF2B5EF4-FFF2-40B4-BE49-F238E27FC236}">
                <a16:creationId xmlns:a16="http://schemas.microsoft.com/office/drawing/2014/main" id="{A72F7EA5-512A-E0BC-3520-BB1ECEDE2E71}"/>
              </a:ext>
            </a:extLst>
          </p:cNvPr>
          <p:cNvSpPr txBox="1">
            <a:spLocks/>
          </p:cNvSpPr>
          <p:nvPr/>
        </p:nvSpPr>
        <p:spPr>
          <a:xfrm>
            <a:off x="6949353" y="3658017"/>
            <a:ext cx="1923281" cy="776016"/>
          </a:xfrm>
          <a:prstGeom prst="rect">
            <a:avLst/>
          </a:prstGeom>
          <a:noFill/>
          <a:ln>
            <a:noFill/>
          </a:ln>
        </p:spPr>
        <p:txBody>
          <a:bodyPr spcFirstLastPara="1" wrap="square" lIns="91425" tIns="182875" rIns="91425" bIns="91425" anchor="t" anchorCtr="0">
            <a:norm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1"/>
              </a:buClr>
              <a:buSzPts val="15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1pPr>
            <a:lvl2pPr marL="914400" marR="0" lvl="1" indent="-3175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2pPr>
            <a:lvl3pPr marL="1371600" marR="0" lvl="2" indent="-3175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3pPr>
            <a:lvl4pPr marL="1828800" marR="0" lvl="3" indent="-3175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4pPr>
            <a:lvl5pPr marL="2286000" marR="0" lvl="4" indent="-31115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5pPr>
            <a:lvl6pPr marL="2743200" marR="0" lvl="5" indent="-3048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6pPr>
            <a:lvl7pPr marL="3200400" marR="0" lvl="6" indent="-3048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7pPr>
            <a:lvl8pPr marL="3657600" marR="0" lvl="7" indent="-3048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8pPr>
            <a:lvl9pPr marL="4114800" marR="0" lvl="8" indent="-304800" algn="l" rtl="0">
              <a:lnSpc>
                <a:spcPct val="100000"/>
              </a:lnSpc>
              <a:spcBef>
                <a:spcPts val="0"/>
              </a:spcBef>
              <a:spcAft>
                <a:spcPts val="0"/>
              </a:spcAft>
              <a:buClr>
                <a:schemeClr val="accent1"/>
              </a:buClr>
              <a:buSzPts val="1500"/>
              <a:buFont typeface="Josefin Sans SemiBold"/>
              <a:buNone/>
              <a:defRPr sz="1500" b="0" i="0" u="none" strike="noStrike" cap="none">
                <a:solidFill>
                  <a:schemeClr val="accent1"/>
                </a:solidFill>
                <a:latin typeface="Josefin Sans SemiBold"/>
                <a:ea typeface="Josefin Sans SemiBold"/>
                <a:cs typeface="Josefin Sans SemiBold"/>
                <a:sym typeface="Josefin Sans SemiBold"/>
              </a:defRPr>
            </a:lvl9pPr>
          </a:lstStyle>
          <a:p>
            <a:pPr algn="ctr"/>
            <a:r>
              <a:rPr lang="en-US" sz="1400" dirty="0">
                <a:solidFill>
                  <a:schemeClr val="tx1"/>
                </a:solidFill>
              </a:rPr>
              <a:t>Isidore Lozano</a:t>
            </a:r>
          </a:p>
          <a:p>
            <a:pPr algn="ctr"/>
            <a:r>
              <a:rPr lang="en-US" sz="1400" dirty="0"/>
              <a:t>Analysis Jedi</a:t>
            </a:r>
          </a:p>
        </p:txBody>
      </p:sp>
      <p:pic>
        <p:nvPicPr>
          <p:cNvPr id="1026" name="Picture 2" descr="Profile photo for Leah Apking">
            <a:extLst>
              <a:ext uri="{FF2B5EF4-FFF2-40B4-BE49-F238E27FC236}">
                <a16:creationId xmlns:a16="http://schemas.microsoft.com/office/drawing/2014/main" id="{9F2A760E-4C55-9540-A829-C51876F315D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9632" r="15592"/>
          <a:stretch/>
        </p:blipFill>
        <p:spPr bwMode="auto">
          <a:xfrm>
            <a:off x="382869" y="1189239"/>
            <a:ext cx="1755603" cy="2347831"/>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descr="A person taking a selfie&#10;&#10;Description automatically generated">
            <a:extLst>
              <a:ext uri="{FF2B5EF4-FFF2-40B4-BE49-F238E27FC236}">
                <a16:creationId xmlns:a16="http://schemas.microsoft.com/office/drawing/2014/main" id="{6D2FC445-717F-07D7-8AE3-B2824E3D6ABA}"/>
              </a:ext>
            </a:extLst>
          </p:cNvPr>
          <p:cNvPicPr>
            <a:picLocks noChangeAspect="1"/>
          </p:cNvPicPr>
          <p:nvPr/>
        </p:nvPicPr>
        <p:blipFill>
          <a:blip r:embed="rId4"/>
          <a:stretch>
            <a:fillRect/>
          </a:stretch>
        </p:blipFill>
        <p:spPr>
          <a:xfrm>
            <a:off x="4838291" y="1189239"/>
            <a:ext cx="1760874" cy="2347832"/>
          </a:xfrm>
          <a:prstGeom prst="rect">
            <a:avLst/>
          </a:prstGeom>
        </p:spPr>
      </p:pic>
      <p:pic>
        <p:nvPicPr>
          <p:cNvPr id="4" name="Picture 3" descr="A person wearing a red shirt&#10;&#10;Description automatically generated with medium confidence">
            <a:extLst>
              <a:ext uri="{FF2B5EF4-FFF2-40B4-BE49-F238E27FC236}">
                <a16:creationId xmlns:a16="http://schemas.microsoft.com/office/drawing/2014/main" id="{0B4DC0FE-BACC-F1BC-DD14-703F1B5E8D53}"/>
              </a:ext>
            </a:extLst>
          </p:cNvPr>
          <p:cNvPicPr>
            <a:picLocks noChangeAspect="1"/>
          </p:cNvPicPr>
          <p:nvPr/>
        </p:nvPicPr>
        <p:blipFill>
          <a:blip r:embed="rId5"/>
          <a:stretch>
            <a:fillRect/>
          </a:stretch>
        </p:blipFill>
        <p:spPr>
          <a:xfrm>
            <a:off x="7069956" y="1189239"/>
            <a:ext cx="1682074" cy="2397851"/>
          </a:xfrm>
          <a:prstGeom prst="rect">
            <a:avLst/>
          </a:prstGeom>
        </p:spPr>
      </p:pic>
    </p:spTree>
    <p:extLst>
      <p:ext uri="{BB962C8B-B14F-4D97-AF65-F5344CB8AC3E}">
        <p14:creationId xmlns:p14="http://schemas.microsoft.com/office/powerpoint/2010/main" val="160647770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ubtitle 12">
            <a:extLst>
              <a:ext uri="{FF2B5EF4-FFF2-40B4-BE49-F238E27FC236}">
                <a16:creationId xmlns:a16="http://schemas.microsoft.com/office/drawing/2014/main" id="{6B2BB963-9C4E-FE6E-C0C0-7E21825C815F}"/>
              </a:ext>
            </a:extLst>
          </p:cNvPr>
          <p:cNvSpPr>
            <a:spLocks noGrp="1"/>
          </p:cNvSpPr>
          <p:nvPr>
            <p:ph type="subTitle" idx="1"/>
          </p:nvPr>
        </p:nvSpPr>
        <p:spPr>
          <a:xfrm>
            <a:off x="639750" y="1457300"/>
            <a:ext cx="3553475" cy="3209675"/>
          </a:xfrm>
        </p:spPr>
        <p:txBody>
          <a:bodyPr/>
          <a:lstStyle/>
          <a:p>
            <a:pPr marL="285750" indent="-285750">
              <a:buClr>
                <a:schemeClr val="accent1"/>
              </a:buClr>
              <a:buFont typeface="Arial" panose="020B0604020202020204" pitchFamily="34" charset="0"/>
              <a:buChar char="•"/>
            </a:pPr>
            <a:r>
              <a:rPr lang="en-US" sz="1400" dirty="0"/>
              <a:t>Everytown gun law strength scores; higher scores reflect stricter gun regulations.</a:t>
            </a:r>
          </a:p>
          <a:p>
            <a:pPr marL="285750" indent="-285750">
              <a:buClr>
                <a:schemeClr val="accent1"/>
              </a:buClr>
              <a:buFont typeface="Arial" panose="020B0604020202020204" pitchFamily="34" charset="0"/>
              <a:buChar char="•"/>
            </a:pPr>
            <a:endParaRPr lang="en-US" sz="1400" dirty="0"/>
          </a:p>
          <a:p>
            <a:pPr marL="285750" indent="-285750">
              <a:buClr>
                <a:schemeClr val="accent1"/>
              </a:buClr>
              <a:buFont typeface="Arial" panose="020B0604020202020204" pitchFamily="34" charset="0"/>
              <a:buChar char="•"/>
            </a:pPr>
            <a:r>
              <a:rPr lang="en-US" sz="1400" dirty="0"/>
              <a:t>Frequency of mass shooting deaths used to prevent skew of varying state populations.</a:t>
            </a:r>
          </a:p>
          <a:p>
            <a:pPr marL="285750" indent="-285750">
              <a:buClr>
                <a:schemeClr val="accent1"/>
              </a:buClr>
              <a:buFont typeface="Arial" panose="020B0604020202020204" pitchFamily="34" charset="0"/>
              <a:buChar char="•"/>
            </a:pPr>
            <a:endParaRPr lang="en-US" sz="1400" dirty="0"/>
          </a:p>
          <a:p>
            <a:pPr marL="285750" indent="-285750">
              <a:buClr>
                <a:schemeClr val="accent1"/>
              </a:buClr>
              <a:buFont typeface="Arial" panose="020B0604020202020204" pitchFamily="34" charset="0"/>
              <a:buChar char="•"/>
            </a:pPr>
            <a:r>
              <a:rPr lang="en-US" sz="1400" dirty="0"/>
              <a:t>Linear regression shows an overall decrease in frequency of mass shooting deaths as gun law strength increases.</a:t>
            </a:r>
          </a:p>
          <a:p>
            <a:pPr marL="114300" indent="0">
              <a:buClr>
                <a:schemeClr val="accent1"/>
              </a:buClr>
              <a:buNone/>
            </a:pPr>
            <a:endParaRPr lang="en-US" dirty="0"/>
          </a:p>
        </p:txBody>
      </p:sp>
      <p:sp>
        <p:nvSpPr>
          <p:cNvPr id="12" name="Title 11">
            <a:extLst>
              <a:ext uri="{FF2B5EF4-FFF2-40B4-BE49-F238E27FC236}">
                <a16:creationId xmlns:a16="http://schemas.microsoft.com/office/drawing/2014/main" id="{D047C0D9-AEAC-762D-A9FC-1488C35AFC57}"/>
              </a:ext>
            </a:extLst>
          </p:cNvPr>
          <p:cNvSpPr>
            <a:spLocks noGrp="1"/>
          </p:cNvSpPr>
          <p:nvPr>
            <p:ph type="title"/>
          </p:nvPr>
        </p:nvSpPr>
        <p:spPr/>
        <p:txBody>
          <a:bodyPr/>
          <a:lstStyle/>
          <a:p>
            <a:r>
              <a:rPr lang="en-US" dirty="0"/>
              <a:t>Do stricter gun laws result in fewer mass shooting deaths?</a:t>
            </a:r>
          </a:p>
        </p:txBody>
      </p:sp>
      <p:pic>
        <p:nvPicPr>
          <p:cNvPr id="3" name="Picture 2" descr="Chart, scatter chart&#10;&#10;Description automatically generated">
            <a:extLst>
              <a:ext uri="{FF2B5EF4-FFF2-40B4-BE49-F238E27FC236}">
                <a16:creationId xmlns:a16="http://schemas.microsoft.com/office/drawing/2014/main" id="{2A572402-8F15-54A8-E3F2-151D09757B84}"/>
              </a:ext>
            </a:extLst>
          </p:cNvPr>
          <p:cNvPicPr>
            <a:picLocks noChangeAspect="1"/>
          </p:cNvPicPr>
          <p:nvPr/>
        </p:nvPicPr>
        <p:blipFill>
          <a:blip r:embed="rId2"/>
          <a:stretch>
            <a:fillRect/>
          </a:stretch>
        </p:blipFill>
        <p:spPr>
          <a:xfrm>
            <a:off x="4950777" y="1274107"/>
            <a:ext cx="4021511" cy="3217209"/>
          </a:xfrm>
          <a:prstGeom prst="rect">
            <a:avLst/>
          </a:prstGeom>
        </p:spPr>
      </p:pic>
    </p:spTree>
    <p:extLst>
      <p:ext uri="{BB962C8B-B14F-4D97-AF65-F5344CB8AC3E}">
        <p14:creationId xmlns:p14="http://schemas.microsoft.com/office/powerpoint/2010/main" val="93764873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Title 11">
            <a:extLst>
              <a:ext uri="{FF2B5EF4-FFF2-40B4-BE49-F238E27FC236}">
                <a16:creationId xmlns:a16="http://schemas.microsoft.com/office/drawing/2014/main" id="{3FA610C2-067E-47EA-DBCE-0BA21F2CF937}"/>
              </a:ext>
            </a:extLst>
          </p:cNvPr>
          <p:cNvSpPr>
            <a:spLocks noGrp="1"/>
          </p:cNvSpPr>
          <p:nvPr>
            <p:ph type="title" idx="8"/>
          </p:nvPr>
        </p:nvSpPr>
        <p:spPr>
          <a:xfrm>
            <a:off x="405114" y="326063"/>
            <a:ext cx="8333772" cy="572700"/>
          </a:xfrm>
        </p:spPr>
        <p:txBody>
          <a:bodyPr/>
          <a:lstStyle/>
          <a:p>
            <a:r>
              <a:rPr lang="en-US" dirty="0"/>
              <a:t>Does political leaning impact mass shooting deaths or injuries?</a:t>
            </a:r>
          </a:p>
        </p:txBody>
      </p:sp>
      <p:sp>
        <p:nvSpPr>
          <p:cNvPr id="17" name="TextBox 16">
            <a:extLst>
              <a:ext uri="{FF2B5EF4-FFF2-40B4-BE49-F238E27FC236}">
                <a16:creationId xmlns:a16="http://schemas.microsoft.com/office/drawing/2014/main" id="{A164AE3D-5AA4-8D04-B8EA-74220DA7C543}"/>
              </a:ext>
            </a:extLst>
          </p:cNvPr>
          <p:cNvSpPr txBox="1"/>
          <p:nvPr/>
        </p:nvSpPr>
        <p:spPr>
          <a:xfrm>
            <a:off x="719883" y="3991594"/>
            <a:ext cx="4953964" cy="523220"/>
          </a:xfrm>
          <a:prstGeom prst="rect">
            <a:avLst/>
          </a:prstGeom>
          <a:noFill/>
        </p:spPr>
        <p:txBody>
          <a:bodyPr wrap="square" rtlCol="0">
            <a:spAutoFit/>
          </a:bodyPr>
          <a:lstStyle/>
          <a:p>
            <a:r>
              <a:rPr lang="en-US" sz="1400" dirty="0">
                <a:latin typeface="Josefin Sans" pitchFamily="2" charset="77"/>
              </a:rPr>
              <a:t>Some variation in mass shooting related death and injury frequency between traditionally red and blue states.</a:t>
            </a:r>
          </a:p>
        </p:txBody>
      </p:sp>
      <p:pic>
        <p:nvPicPr>
          <p:cNvPr id="7" name="Picture 6" descr="Chart, bar chart&#10;&#10;Description automatically generated">
            <a:extLst>
              <a:ext uri="{FF2B5EF4-FFF2-40B4-BE49-F238E27FC236}">
                <a16:creationId xmlns:a16="http://schemas.microsoft.com/office/drawing/2014/main" id="{2BA12E18-B902-03FD-17E8-2CEC51CC7791}"/>
              </a:ext>
            </a:extLst>
          </p:cNvPr>
          <p:cNvPicPr>
            <a:picLocks noChangeAspect="1"/>
          </p:cNvPicPr>
          <p:nvPr/>
        </p:nvPicPr>
        <p:blipFill>
          <a:blip r:embed="rId2"/>
          <a:stretch>
            <a:fillRect/>
          </a:stretch>
        </p:blipFill>
        <p:spPr>
          <a:xfrm>
            <a:off x="719883" y="1277471"/>
            <a:ext cx="3392654" cy="2714123"/>
          </a:xfrm>
          <a:prstGeom prst="rect">
            <a:avLst/>
          </a:prstGeom>
        </p:spPr>
      </p:pic>
      <p:pic>
        <p:nvPicPr>
          <p:cNvPr id="9" name="Picture 8" descr="Chart, bar chart&#10;&#10;Description automatically generated">
            <a:extLst>
              <a:ext uri="{FF2B5EF4-FFF2-40B4-BE49-F238E27FC236}">
                <a16:creationId xmlns:a16="http://schemas.microsoft.com/office/drawing/2014/main" id="{13E1626B-EE18-8E2C-627A-186712CF126D}"/>
              </a:ext>
            </a:extLst>
          </p:cNvPr>
          <p:cNvPicPr>
            <a:picLocks noChangeAspect="1"/>
          </p:cNvPicPr>
          <p:nvPr/>
        </p:nvPicPr>
        <p:blipFill>
          <a:blip r:embed="rId3"/>
          <a:stretch>
            <a:fillRect/>
          </a:stretch>
        </p:blipFill>
        <p:spPr>
          <a:xfrm>
            <a:off x="4572000" y="1277471"/>
            <a:ext cx="3392654" cy="2714123"/>
          </a:xfrm>
          <a:prstGeom prst="rect">
            <a:avLst/>
          </a:prstGeom>
        </p:spPr>
      </p:pic>
    </p:spTree>
    <p:extLst>
      <p:ext uri="{BB962C8B-B14F-4D97-AF65-F5344CB8AC3E}">
        <p14:creationId xmlns:p14="http://schemas.microsoft.com/office/powerpoint/2010/main" val="30383672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a:extLst>
              <a:ext uri="{FF2B5EF4-FFF2-40B4-BE49-F238E27FC236}">
                <a16:creationId xmlns:a16="http://schemas.microsoft.com/office/drawing/2014/main" id="{A164AE3D-5AA4-8D04-B8EA-74220DA7C543}"/>
              </a:ext>
            </a:extLst>
          </p:cNvPr>
          <p:cNvSpPr txBox="1"/>
          <p:nvPr/>
        </p:nvSpPr>
        <p:spPr>
          <a:xfrm>
            <a:off x="428263" y="4261373"/>
            <a:ext cx="5926237" cy="523220"/>
          </a:xfrm>
          <a:prstGeom prst="rect">
            <a:avLst/>
          </a:prstGeom>
          <a:noFill/>
        </p:spPr>
        <p:txBody>
          <a:bodyPr wrap="square" rtlCol="0">
            <a:spAutoFit/>
          </a:bodyPr>
          <a:lstStyle/>
          <a:p>
            <a:r>
              <a:rPr lang="en-US" sz="1400" dirty="0">
                <a:latin typeface="Josefin Sans" pitchFamily="2" charset="77"/>
              </a:rPr>
              <a:t>A set of ANOVA tests showed the variation between groups was not statistically significant. (</a:t>
            </a:r>
            <a:r>
              <a:rPr lang="en-US" sz="1400" dirty="0" err="1">
                <a:latin typeface="Josefin Sans" pitchFamily="2" charset="77"/>
              </a:rPr>
              <a:t>p</a:t>
            </a:r>
            <a:r>
              <a:rPr lang="en-US" sz="1400" baseline="-25000" dirty="0" err="1">
                <a:latin typeface="Josefin Sans" pitchFamily="2" charset="77"/>
              </a:rPr>
              <a:t>deaths</a:t>
            </a:r>
            <a:r>
              <a:rPr lang="en-US" sz="1400" dirty="0">
                <a:latin typeface="Josefin Sans" pitchFamily="2" charset="77"/>
              </a:rPr>
              <a:t>= 0.385; </a:t>
            </a:r>
            <a:r>
              <a:rPr lang="en-US" sz="1400" dirty="0" err="1">
                <a:latin typeface="Josefin Sans" pitchFamily="2" charset="77"/>
              </a:rPr>
              <a:t>p</a:t>
            </a:r>
            <a:r>
              <a:rPr lang="en-US" baseline="-25000" dirty="0" err="1">
                <a:latin typeface="Josefin Sans" pitchFamily="2" charset="77"/>
              </a:rPr>
              <a:t>incidents</a:t>
            </a:r>
            <a:r>
              <a:rPr lang="en-US" sz="1400" dirty="0">
                <a:latin typeface="Josefin Sans" pitchFamily="2" charset="77"/>
              </a:rPr>
              <a:t>= 0.641).</a:t>
            </a:r>
          </a:p>
        </p:txBody>
      </p:sp>
      <p:sp>
        <p:nvSpPr>
          <p:cNvPr id="5" name="Title 4">
            <a:extLst>
              <a:ext uri="{FF2B5EF4-FFF2-40B4-BE49-F238E27FC236}">
                <a16:creationId xmlns:a16="http://schemas.microsoft.com/office/drawing/2014/main" id="{DB894ADD-EDB8-0FAD-38DE-6FD8D1BEC0F2}"/>
              </a:ext>
            </a:extLst>
          </p:cNvPr>
          <p:cNvSpPr>
            <a:spLocks noGrp="1"/>
          </p:cNvSpPr>
          <p:nvPr>
            <p:ph type="title"/>
          </p:nvPr>
        </p:nvSpPr>
        <p:spPr>
          <a:xfrm>
            <a:off x="713225" y="94559"/>
            <a:ext cx="6960000" cy="572700"/>
          </a:xfrm>
        </p:spPr>
        <p:txBody>
          <a:bodyPr/>
          <a:lstStyle/>
          <a:p>
            <a:r>
              <a:rPr lang="en-US" dirty="0"/>
              <a:t>A Closer Look at Political Leaning</a:t>
            </a:r>
          </a:p>
        </p:txBody>
      </p:sp>
      <p:pic>
        <p:nvPicPr>
          <p:cNvPr id="7" name="Picture 6" descr="Chart, box and whisker chart&#10;&#10;Description automatically generated">
            <a:extLst>
              <a:ext uri="{FF2B5EF4-FFF2-40B4-BE49-F238E27FC236}">
                <a16:creationId xmlns:a16="http://schemas.microsoft.com/office/drawing/2014/main" id="{FCD6F77A-7457-5CE5-D843-71713BCD4240}"/>
              </a:ext>
            </a:extLst>
          </p:cNvPr>
          <p:cNvPicPr>
            <a:picLocks noChangeAspect="1"/>
          </p:cNvPicPr>
          <p:nvPr/>
        </p:nvPicPr>
        <p:blipFill>
          <a:blip r:embed="rId2"/>
          <a:stretch>
            <a:fillRect/>
          </a:stretch>
        </p:blipFill>
        <p:spPr>
          <a:xfrm>
            <a:off x="713225" y="814925"/>
            <a:ext cx="3402957" cy="3402957"/>
          </a:xfrm>
          <a:prstGeom prst="rect">
            <a:avLst/>
          </a:prstGeom>
        </p:spPr>
      </p:pic>
      <p:pic>
        <p:nvPicPr>
          <p:cNvPr id="8" name="Picture 7" descr="Chart, box and whisker chart&#10;&#10;Description automatically generated">
            <a:extLst>
              <a:ext uri="{FF2B5EF4-FFF2-40B4-BE49-F238E27FC236}">
                <a16:creationId xmlns:a16="http://schemas.microsoft.com/office/drawing/2014/main" id="{C52A7CD4-8F96-1293-FF63-68B6119018AD}"/>
              </a:ext>
            </a:extLst>
          </p:cNvPr>
          <p:cNvPicPr>
            <a:picLocks noChangeAspect="1"/>
          </p:cNvPicPr>
          <p:nvPr/>
        </p:nvPicPr>
        <p:blipFill>
          <a:blip r:embed="rId3"/>
          <a:stretch>
            <a:fillRect/>
          </a:stretch>
        </p:blipFill>
        <p:spPr>
          <a:xfrm>
            <a:off x="4999901" y="814925"/>
            <a:ext cx="3402957" cy="3402957"/>
          </a:xfrm>
          <a:prstGeom prst="rect">
            <a:avLst/>
          </a:prstGeom>
        </p:spPr>
      </p:pic>
    </p:spTree>
    <p:extLst>
      <p:ext uri="{BB962C8B-B14F-4D97-AF65-F5344CB8AC3E}">
        <p14:creationId xmlns:p14="http://schemas.microsoft.com/office/powerpoint/2010/main" val="241862780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Subtitle 12">
            <a:extLst>
              <a:ext uri="{FF2B5EF4-FFF2-40B4-BE49-F238E27FC236}">
                <a16:creationId xmlns:a16="http://schemas.microsoft.com/office/drawing/2014/main" id="{6B2BB963-9C4E-FE6E-C0C0-7E21825C815F}"/>
              </a:ext>
            </a:extLst>
          </p:cNvPr>
          <p:cNvSpPr>
            <a:spLocks noGrp="1"/>
          </p:cNvSpPr>
          <p:nvPr>
            <p:ph type="subTitle" idx="1"/>
          </p:nvPr>
        </p:nvSpPr>
        <p:spPr>
          <a:xfrm>
            <a:off x="5960962" y="1286268"/>
            <a:ext cx="2977883" cy="3209675"/>
          </a:xfrm>
        </p:spPr>
        <p:txBody>
          <a:bodyPr/>
          <a:lstStyle/>
          <a:p>
            <a:pPr marL="285750" indent="-285750">
              <a:buClr>
                <a:schemeClr val="accent1"/>
              </a:buClr>
              <a:buFont typeface="Arial" panose="020B0604020202020204" pitchFamily="34" charset="0"/>
              <a:buChar char="•"/>
            </a:pPr>
            <a:r>
              <a:rPr lang="en-US" sz="1400" dirty="0"/>
              <a:t>States with the restrictive gun policy had less frequent mass shooting deaths than those without the restriction in 5 of 5 cases.</a:t>
            </a:r>
          </a:p>
          <a:p>
            <a:pPr marL="285750" indent="-285750">
              <a:buClr>
                <a:schemeClr val="accent1"/>
              </a:buClr>
              <a:buFont typeface="Arial" panose="020B0604020202020204" pitchFamily="34" charset="0"/>
              <a:buChar char="•"/>
            </a:pPr>
            <a:endParaRPr lang="en-US" sz="1400" dirty="0"/>
          </a:p>
          <a:p>
            <a:pPr marL="285750" indent="-285750">
              <a:buClr>
                <a:schemeClr val="accent1"/>
              </a:buClr>
              <a:buFont typeface="Arial" panose="020B0604020202020204" pitchFamily="34" charset="0"/>
              <a:buChar char="•"/>
            </a:pPr>
            <a:r>
              <a:rPr lang="en-US" sz="1400" dirty="0"/>
              <a:t>Independent t-tests determined that the only policy showing a statistical difference was legislation removing “Stand Your Ground” or “Shoot First” laws (p = 0.047).</a:t>
            </a:r>
          </a:p>
          <a:p>
            <a:pPr marL="285750" indent="-285750">
              <a:buClr>
                <a:schemeClr val="accent1"/>
              </a:buClr>
              <a:buFont typeface="Arial" panose="020B0604020202020204" pitchFamily="34" charset="0"/>
              <a:buChar char="•"/>
            </a:pPr>
            <a:endParaRPr lang="en-US" sz="1400" dirty="0"/>
          </a:p>
        </p:txBody>
      </p:sp>
      <p:sp>
        <p:nvSpPr>
          <p:cNvPr id="12" name="Title 11">
            <a:extLst>
              <a:ext uri="{FF2B5EF4-FFF2-40B4-BE49-F238E27FC236}">
                <a16:creationId xmlns:a16="http://schemas.microsoft.com/office/drawing/2014/main" id="{D047C0D9-AEAC-762D-A9FC-1488C35AFC57}"/>
              </a:ext>
            </a:extLst>
          </p:cNvPr>
          <p:cNvSpPr>
            <a:spLocks noGrp="1"/>
          </p:cNvSpPr>
          <p:nvPr>
            <p:ph type="title"/>
          </p:nvPr>
        </p:nvSpPr>
        <p:spPr>
          <a:xfrm>
            <a:off x="713225" y="337628"/>
            <a:ext cx="6960000" cy="572700"/>
          </a:xfrm>
        </p:spPr>
        <p:txBody>
          <a:bodyPr/>
          <a:lstStyle/>
          <a:p>
            <a:r>
              <a:rPr lang="en-US" dirty="0"/>
              <a:t>How do individual gun policies effect mass shooting deaths?</a:t>
            </a:r>
          </a:p>
        </p:txBody>
      </p:sp>
      <p:pic>
        <p:nvPicPr>
          <p:cNvPr id="3" name="Picture 2" descr="Chart, bar chart&#10;&#10;Description automatically generated">
            <a:extLst>
              <a:ext uri="{FF2B5EF4-FFF2-40B4-BE49-F238E27FC236}">
                <a16:creationId xmlns:a16="http://schemas.microsoft.com/office/drawing/2014/main" id="{6F6C577C-70A0-F866-96E1-3250B16F7C0D}"/>
              </a:ext>
            </a:extLst>
          </p:cNvPr>
          <p:cNvPicPr>
            <a:picLocks noChangeAspect="1"/>
          </p:cNvPicPr>
          <p:nvPr/>
        </p:nvPicPr>
        <p:blipFill>
          <a:blip r:embed="rId2"/>
          <a:stretch>
            <a:fillRect/>
          </a:stretch>
        </p:blipFill>
        <p:spPr>
          <a:xfrm>
            <a:off x="586075" y="1286268"/>
            <a:ext cx="5193927" cy="3462618"/>
          </a:xfrm>
          <a:prstGeom prst="rect">
            <a:avLst/>
          </a:prstGeom>
        </p:spPr>
      </p:pic>
    </p:spTree>
    <p:extLst>
      <p:ext uri="{BB962C8B-B14F-4D97-AF65-F5344CB8AC3E}">
        <p14:creationId xmlns:p14="http://schemas.microsoft.com/office/powerpoint/2010/main" val="373044694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3"/>
          <p:cNvSpPr txBox="1">
            <a:spLocks noGrp="1"/>
          </p:cNvSpPr>
          <p:nvPr>
            <p:ph type="subTitle" idx="1"/>
          </p:nvPr>
        </p:nvSpPr>
        <p:spPr>
          <a:xfrm>
            <a:off x="811600" y="1312075"/>
            <a:ext cx="7628100" cy="3296400"/>
          </a:xfrm>
          <a:prstGeom prst="rect">
            <a:avLst/>
          </a:prstGeom>
        </p:spPr>
        <p:txBody>
          <a:bodyPr spcFirstLastPara="1" wrap="square" lIns="91425" tIns="0" rIns="91425" bIns="274300" anchor="t" anchorCtr="0">
            <a:noAutofit/>
          </a:bodyPr>
          <a:lstStyle/>
          <a:p>
            <a:pPr marL="285750" lvl="0" indent="-285750" algn="l" rtl="0">
              <a:spcBef>
                <a:spcPts val="0"/>
              </a:spcBef>
              <a:spcAft>
                <a:spcPts val="0"/>
              </a:spcAft>
              <a:buSzPct val="130000"/>
              <a:buFont typeface="Arial" panose="020B0604020202020204" pitchFamily="34" charset="0"/>
              <a:buChar char="•"/>
            </a:pPr>
            <a:r>
              <a:rPr lang="en-US" sz="1400" dirty="0"/>
              <a:t>While restrictive gun legislation is one of the few current defenses against mass shooting incidents and the deaths and injuries they cause, the analysis conducted shows their effect is limited.</a:t>
            </a:r>
          </a:p>
          <a:p>
            <a:pPr marL="0" lvl="0" indent="0" algn="l" rtl="0">
              <a:spcBef>
                <a:spcPts val="0"/>
              </a:spcBef>
              <a:spcAft>
                <a:spcPts val="0"/>
              </a:spcAft>
              <a:buSzPct val="130000"/>
              <a:buNone/>
            </a:pPr>
            <a:endParaRPr lang="en-US" sz="1400" dirty="0"/>
          </a:p>
          <a:p>
            <a:pPr marL="285750" lvl="0" indent="-285750" algn="l" rtl="0">
              <a:spcBef>
                <a:spcPts val="0"/>
              </a:spcBef>
              <a:spcAft>
                <a:spcPts val="0"/>
              </a:spcAft>
              <a:buSzPct val="130000"/>
              <a:buFont typeface="Arial" panose="020B0604020202020204" pitchFamily="34" charset="0"/>
              <a:buChar char="•"/>
            </a:pPr>
            <a:r>
              <a:rPr lang="en-US" sz="1400" dirty="0"/>
              <a:t>When controlling for size of population, states with more strict gun regulations experience fewer mass shooting incidents and deaths.</a:t>
            </a:r>
          </a:p>
          <a:p>
            <a:pPr marL="742950" lvl="1" indent="-285750">
              <a:buSzPct val="130000"/>
              <a:buFont typeface="Arial" panose="020B0604020202020204" pitchFamily="34" charset="0"/>
              <a:buChar char="•"/>
            </a:pPr>
            <a:r>
              <a:rPr lang="en-US" dirty="0"/>
              <a:t>Overall, liberal (“blue”) states have less frequent mass shooting incidents and deaths than conservative (”red”) states.</a:t>
            </a:r>
          </a:p>
          <a:p>
            <a:pPr marL="742950" lvl="1" indent="-285750">
              <a:buSzPct val="130000"/>
              <a:buFont typeface="Arial" panose="020B0604020202020204" pitchFamily="34" charset="0"/>
              <a:buChar char="•"/>
            </a:pPr>
            <a:r>
              <a:rPr lang="en-US" dirty="0"/>
              <a:t>Blue states also tend to have more strict gun laws.</a:t>
            </a:r>
          </a:p>
          <a:p>
            <a:pPr marL="0" lvl="0" indent="0" algn="l" rtl="0">
              <a:spcBef>
                <a:spcPts val="0"/>
              </a:spcBef>
              <a:spcAft>
                <a:spcPts val="0"/>
              </a:spcAft>
              <a:buSzPct val="130000"/>
              <a:buNone/>
            </a:pPr>
            <a:endParaRPr lang="en-US" sz="1400" dirty="0"/>
          </a:p>
          <a:p>
            <a:pPr marL="285750" lvl="0" indent="-285750" algn="l" rtl="0">
              <a:spcBef>
                <a:spcPts val="0"/>
              </a:spcBef>
              <a:spcAft>
                <a:spcPts val="0"/>
              </a:spcAft>
              <a:buSzPct val="130000"/>
              <a:buFont typeface="Arial" panose="020B0604020202020204" pitchFamily="34" charset="0"/>
              <a:buChar char="•"/>
            </a:pPr>
            <a:r>
              <a:rPr lang="en-US" sz="1400" dirty="0"/>
              <a:t>The one case that showed a statistical significance, ending “Stand Your Ground” laws may help disprove the idea that arming more citizens will help protect the public in the event of a mass shooting.</a:t>
            </a:r>
          </a:p>
          <a:p>
            <a:pPr marL="0" lvl="0" indent="0" algn="l" rtl="0">
              <a:spcBef>
                <a:spcPts val="0"/>
              </a:spcBef>
              <a:spcAft>
                <a:spcPts val="0"/>
              </a:spcAft>
              <a:buSzPct val="130000"/>
              <a:buNone/>
            </a:pPr>
            <a:endParaRPr lang="en-US" sz="1400" dirty="0"/>
          </a:p>
          <a:p>
            <a:pPr marL="285750" lvl="0" indent="-285750" algn="l" rtl="0">
              <a:spcBef>
                <a:spcPts val="0"/>
              </a:spcBef>
              <a:spcAft>
                <a:spcPts val="0"/>
              </a:spcAft>
              <a:buSzPct val="130000"/>
              <a:buFont typeface="Arial" panose="020B0604020202020204" pitchFamily="34" charset="0"/>
              <a:buChar char="•"/>
            </a:pPr>
            <a:r>
              <a:rPr lang="en-US" sz="1400" dirty="0"/>
              <a:t>It is also possible that more restrictive laws impact other kinds of gun violence outside of mass shootings.</a:t>
            </a:r>
          </a:p>
        </p:txBody>
      </p:sp>
      <p:sp>
        <p:nvSpPr>
          <p:cNvPr id="333" name="Google Shape;333;p43"/>
          <p:cNvSpPr txBox="1">
            <a:spLocks noGrp="1"/>
          </p:cNvSpPr>
          <p:nvPr>
            <p:ph type="title"/>
          </p:nvPr>
        </p:nvSpPr>
        <p:spPr>
          <a:xfrm>
            <a:off x="1470900" y="476534"/>
            <a:ext cx="620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Conclusions</a:t>
            </a:r>
            <a:endParaRPr dirty="0"/>
          </a:p>
        </p:txBody>
      </p:sp>
      <p:cxnSp>
        <p:nvCxnSpPr>
          <p:cNvPr id="334" name="Google Shape;334;p43">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cxnSp>
        <p:nvCxnSpPr>
          <p:cNvPr id="335" name="Google Shape;335;p43">
            <a:hlinkClick r:id="" action="ppaction://hlinkshowjump?jump=previousslide"/>
          </p:cNvPr>
          <p:cNvCxnSpPr/>
          <p:nvPr/>
        </p:nvCxnSpPr>
        <p:spPr>
          <a:xfrm rot="10800000">
            <a:off x="232775" y="303450"/>
            <a:ext cx="262200" cy="0"/>
          </a:xfrm>
          <a:prstGeom prst="straightConnector1">
            <a:avLst/>
          </a:prstGeom>
          <a:noFill/>
          <a:ln w="9525" cap="flat" cmpd="sng">
            <a:solidFill>
              <a:schemeClr val="accent1"/>
            </a:solidFill>
            <a:prstDash val="solid"/>
            <a:round/>
            <a:headEnd type="none" w="med" len="med"/>
            <a:tailEnd type="triangle" w="med" len="med"/>
          </a:ln>
        </p:spPr>
      </p:cxnSp>
    </p:spTree>
    <p:extLst>
      <p:ext uri="{BB962C8B-B14F-4D97-AF65-F5344CB8AC3E}">
        <p14:creationId xmlns:p14="http://schemas.microsoft.com/office/powerpoint/2010/main" val="298213202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4"/>
          <p:cNvSpPr/>
          <p:nvPr/>
        </p:nvSpPr>
        <p:spPr>
          <a:xfrm>
            <a:off x="4165275" y="991250"/>
            <a:ext cx="4138200" cy="31881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0000"/>
              </a:solidFill>
            </a:endParaRPr>
          </a:p>
        </p:txBody>
      </p:sp>
      <p:sp>
        <p:nvSpPr>
          <p:cNvPr id="341" name="Google Shape;341;p44"/>
          <p:cNvSpPr txBox="1">
            <a:spLocks noGrp="1"/>
          </p:cNvSpPr>
          <p:nvPr>
            <p:ph type="title"/>
          </p:nvPr>
        </p:nvSpPr>
        <p:spPr>
          <a:xfrm>
            <a:off x="925750" y="1786400"/>
            <a:ext cx="5151600" cy="94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Research ques</a:t>
            </a:r>
            <a:r>
              <a:rPr lang="en-US" sz="3600" dirty="0"/>
              <a:t>t</a:t>
            </a:r>
            <a:r>
              <a:rPr lang="en" sz="3600" dirty="0"/>
              <a:t>ion # 4</a:t>
            </a:r>
            <a:endParaRPr sz="3600" dirty="0"/>
          </a:p>
        </p:txBody>
      </p:sp>
      <p:sp>
        <p:nvSpPr>
          <p:cNvPr id="342" name="Google Shape;342;p44"/>
          <p:cNvSpPr txBox="1">
            <a:spLocks noGrp="1"/>
          </p:cNvSpPr>
          <p:nvPr>
            <p:ph type="subTitle" idx="1"/>
          </p:nvPr>
        </p:nvSpPr>
        <p:spPr>
          <a:xfrm>
            <a:off x="925748" y="2726900"/>
            <a:ext cx="5151600" cy="1025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t>What percentage of gun violence is related to mass shootings</a:t>
            </a:r>
            <a:r>
              <a:rPr lang="ru-RU" dirty="0"/>
              <a:t>?</a:t>
            </a:r>
            <a:endParaRPr dirty="0"/>
          </a:p>
        </p:txBody>
      </p:sp>
      <p:cxnSp>
        <p:nvCxnSpPr>
          <p:cNvPr id="343" name="Google Shape;343;p44">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cxnSp>
        <p:nvCxnSpPr>
          <p:cNvPr id="344" name="Google Shape;344;p44">
            <a:hlinkClick r:id="" action="ppaction://hlinkshowjump?jump=previousslide"/>
          </p:cNvPr>
          <p:cNvCxnSpPr/>
          <p:nvPr/>
        </p:nvCxnSpPr>
        <p:spPr>
          <a:xfrm rot="10800000">
            <a:off x="232775" y="303450"/>
            <a:ext cx="262200" cy="0"/>
          </a:xfrm>
          <a:prstGeom prst="straightConnector1">
            <a:avLst/>
          </a:prstGeom>
          <a:noFill/>
          <a:ln w="9525" cap="flat" cmpd="sng">
            <a:solidFill>
              <a:schemeClr val="accent1"/>
            </a:solidFill>
            <a:prstDash val="solid"/>
            <a:round/>
            <a:headEnd type="none" w="med" len="med"/>
            <a:tailEnd type="triangle" w="med" len="med"/>
          </a:ln>
        </p:spPr>
      </p:cxnSp>
      <p:pic>
        <p:nvPicPr>
          <p:cNvPr id="2" name="Picture 1" descr="A person wearing a red shirt&#10;&#10;Description automatically generated with medium confidence">
            <a:extLst>
              <a:ext uri="{FF2B5EF4-FFF2-40B4-BE49-F238E27FC236}">
                <a16:creationId xmlns:a16="http://schemas.microsoft.com/office/drawing/2014/main" id="{EC67A0F9-F7CE-0CDB-4021-86832D3B60EA}"/>
              </a:ext>
            </a:extLst>
          </p:cNvPr>
          <p:cNvPicPr>
            <a:picLocks noChangeAspect="1"/>
          </p:cNvPicPr>
          <p:nvPr/>
        </p:nvPicPr>
        <p:blipFill>
          <a:blip r:embed="rId3"/>
          <a:stretch>
            <a:fillRect/>
          </a:stretch>
        </p:blipFill>
        <p:spPr>
          <a:xfrm>
            <a:off x="7099367" y="1063020"/>
            <a:ext cx="1118883" cy="1595004"/>
          </a:xfrm>
          <a:prstGeom prst="rect">
            <a:avLst/>
          </a:prstGeom>
        </p:spPr>
      </p:pic>
    </p:spTree>
    <p:extLst>
      <p:ext uri="{BB962C8B-B14F-4D97-AF65-F5344CB8AC3E}">
        <p14:creationId xmlns:p14="http://schemas.microsoft.com/office/powerpoint/2010/main" val="183833403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9B241E-78B5-6435-B2FB-FCB9568D01D0}"/>
              </a:ext>
            </a:extLst>
          </p:cNvPr>
          <p:cNvSpPr>
            <a:spLocks noGrp="1"/>
          </p:cNvSpPr>
          <p:nvPr>
            <p:ph type="subTitle" idx="1"/>
          </p:nvPr>
        </p:nvSpPr>
        <p:spPr/>
        <p:txBody>
          <a:bodyPr/>
          <a:lstStyle/>
          <a:p>
            <a:r>
              <a:rPr lang="en-US" sz="9600" dirty="0"/>
              <a:t>Demo </a:t>
            </a:r>
          </a:p>
        </p:txBody>
      </p:sp>
      <p:sp>
        <p:nvSpPr>
          <p:cNvPr id="5" name="Title 4">
            <a:extLst>
              <a:ext uri="{FF2B5EF4-FFF2-40B4-BE49-F238E27FC236}">
                <a16:creationId xmlns:a16="http://schemas.microsoft.com/office/drawing/2014/main" id="{4BA99F06-C8BA-E07A-E485-3AD006EB3A19}"/>
              </a:ext>
            </a:extLst>
          </p:cNvPr>
          <p:cNvSpPr>
            <a:spLocks noGrp="1"/>
          </p:cNvSpPr>
          <p:nvPr>
            <p:ph type="title" idx="3"/>
          </p:nvPr>
        </p:nvSpPr>
        <p:spPr/>
        <p:txBody>
          <a:bodyPr/>
          <a:lstStyle/>
          <a:p>
            <a:r>
              <a:rPr lang="en-US" dirty="0"/>
              <a:t>Analyzing mass shootings data as part of the larger category (gun violence). </a:t>
            </a:r>
          </a:p>
        </p:txBody>
      </p:sp>
    </p:spTree>
    <p:extLst>
      <p:ext uri="{BB962C8B-B14F-4D97-AF65-F5344CB8AC3E}">
        <p14:creationId xmlns:p14="http://schemas.microsoft.com/office/powerpoint/2010/main" val="183818996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bar chart, histogram&#10;&#10;Description automatically generated">
            <a:extLst>
              <a:ext uri="{FF2B5EF4-FFF2-40B4-BE49-F238E27FC236}">
                <a16:creationId xmlns:a16="http://schemas.microsoft.com/office/drawing/2014/main" id="{4B74E09F-0896-E8C2-D775-5C8FE7CCF091}"/>
              </a:ext>
            </a:extLst>
          </p:cNvPr>
          <p:cNvPicPr>
            <a:picLocks noChangeAspect="1"/>
          </p:cNvPicPr>
          <p:nvPr/>
        </p:nvPicPr>
        <p:blipFill>
          <a:blip r:embed="rId2"/>
          <a:stretch>
            <a:fillRect/>
          </a:stretch>
        </p:blipFill>
        <p:spPr>
          <a:xfrm>
            <a:off x="0" y="938893"/>
            <a:ext cx="9144000" cy="3265714"/>
          </a:xfrm>
          <a:prstGeom prst="rect">
            <a:avLst/>
          </a:prstGeom>
        </p:spPr>
      </p:pic>
    </p:spTree>
    <p:extLst>
      <p:ext uri="{BB962C8B-B14F-4D97-AF65-F5344CB8AC3E}">
        <p14:creationId xmlns:p14="http://schemas.microsoft.com/office/powerpoint/2010/main" val="151380121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descr="Chart, bar chart&#10;&#10;Description automatically generated">
            <a:extLst>
              <a:ext uri="{FF2B5EF4-FFF2-40B4-BE49-F238E27FC236}">
                <a16:creationId xmlns:a16="http://schemas.microsoft.com/office/drawing/2014/main" id="{0AE6FEB0-1C3C-033C-5E98-0D13FA085946}"/>
              </a:ext>
            </a:extLst>
          </p:cNvPr>
          <p:cNvPicPr>
            <a:picLocks noChangeAspect="1"/>
          </p:cNvPicPr>
          <p:nvPr/>
        </p:nvPicPr>
        <p:blipFill>
          <a:blip r:embed="rId3"/>
          <a:stretch>
            <a:fillRect/>
          </a:stretch>
        </p:blipFill>
        <p:spPr>
          <a:xfrm>
            <a:off x="142875" y="0"/>
            <a:ext cx="9001125" cy="5143500"/>
          </a:xfrm>
          <a:prstGeom prst="rect">
            <a:avLst/>
          </a:prstGeom>
        </p:spPr>
      </p:pic>
    </p:spTree>
    <p:extLst>
      <p:ext uri="{BB962C8B-B14F-4D97-AF65-F5344CB8AC3E}">
        <p14:creationId xmlns:p14="http://schemas.microsoft.com/office/powerpoint/2010/main" val="33849367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31"/>
        <p:cNvGrpSpPr/>
        <p:nvPr/>
      </p:nvGrpSpPr>
      <p:grpSpPr>
        <a:xfrm>
          <a:off x="0" y="0"/>
          <a:ext cx="0" cy="0"/>
          <a:chOff x="0" y="0"/>
          <a:chExt cx="0" cy="0"/>
        </a:xfrm>
      </p:grpSpPr>
      <p:sp>
        <p:nvSpPr>
          <p:cNvPr id="332" name="Google Shape;332;p43"/>
          <p:cNvSpPr txBox="1">
            <a:spLocks noGrp="1"/>
          </p:cNvSpPr>
          <p:nvPr>
            <p:ph type="subTitle" idx="1"/>
          </p:nvPr>
        </p:nvSpPr>
        <p:spPr>
          <a:xfrm>
            <a:off x="811600" y="1312075"/>
            <a:ext cx="7628100" cy="3296400"/>
          </a:xfrm>
          <a:prstGeom prst="rect">
            <a:avLst/>
          </a:prstGeom>
        </p:spPr>
        <p:txBody>
          <a:bodyPr spcFirstLastPara="1" wrap="square" lIns="91425" tIns="0" rIns="91425" bIns="274300" anchor="t" anchorCtr="0">
            <a:noAutofit/>
          </a:bodyPr>
          <a:lstStyle/>
          <a:p>
            <a:pPr marL="285750" lvl="0" indent="-285750" algn="l" rtl="0">
              <a:spcBef>
                <a:spcPts val="0"/>
              </a:spcBef>
              <a:spcAft>
                <a:spcPts val="0"/>
              </a:spcAft>
              <a:buSzPct val="130000"/>
              <a:buFont typeface="Arial" panose="020B0604020202020204" pitchFamily="34" charset="0"/>
              <a:buChar char="•"/>
            </a:pPr>
            <a:r>
              <a:rPr lang="en-US" dirty="0"/>
              <a:t>Although Mass shootings are the most talked about and broadcasted, they are just a tiny percentage of the total gun violence in states. The highest percentage one was 2% in Illinois.</a:t>
            </a:r>
          </a:p>
          <a:p>
            <a:pPr marL="0" lvl="0" indent="0" algn="l" rtl="0">
              <a:spcBef>
                <a:spcPts val="0"/>
              </a:spcBef>
              <a:spcAft>
                <a:spcPts val="0"/>
              </a:spcAft>
              <a:buSzPct val="130000"/>
              <a:buNone/>
            </a:pPr>
            <a:endParaRPr lang="en-US" dirty="0"/>
          </a:p>
          <a:p>
            <a:pPr marL="285750" lvl="0" indent="-285750" algn="l" rtl="0">
              <a:spcBef>
                <a:spcPts val="0"/>
              </a:spcBef>
              <a:spcAft>
                <a:spcPts val="0"/>
              </a:spcAft>
              <a:buSzPct val="130000"/>
              <a:buFont typeface="Arial" panose="020B0604020202020204" pitchFamily="34" charset="0"/>
              <a:buChar char="•"/>
            </a:pPr>
            <a:r>
              <a:rPr lang="en-US" dirty="0"/>
              <a:t>States with higher gun violence did have more mass shootings than states with less gun violence.</a:t>
            </a:r>
          </a:p>
          <a:p>
            <a:pPr marL="285750" lvl="0" indent="-285750" algn="l" rtl="0">
              <a:spcBef>
                <a:spcPts val="0"/>
              </a:spcBef>
              <a:spcAft>
                <a:spcPts val="0"/>
              </a:spcAft>
              <a:buSzPct val="130000"/>
              <a:buFont typeface="Arial" panose="020B0604020202020204" pitchFamily="34" charset="0"/>
              <a:buChar char="•"/>
            </a:pPr>
            <a:endParaRPr lang="en-US" dirty="0"/>
          </a:p>
          <a:p>
            <a:pPr marL="285750" lvl="0" indent="-285750" algn="l" rtl="0">
              <a:spcBef>
                <a:spcPts val="0"/>
              </a:spcBef>
              <a:spcAft>
                <a:spcPts val="0"/>
              </a:spcAft>
              <a:buSzPct val="130000"/>
              <a:buFont typeface="Arial" panose="020B0604020202020204" pitchFamily="34" charset="0"/>
              <a:buChar char="•"/>
            </a:pPr>
            <a:r>
              <a:rPr lang="en-US" dirty="0"/>
              <a:t>It is possible that more action taken on gun violence in general will help lower the amount of mass shootings. </a:t>
            </a:r>
            <a:endParaRPr dirty="0"/>
          </a:p>
        </p:txBody>
      </p:sp>
      <p:sp>
        <p:nvSpPr>
          <p:cNvPr id="333" name="Google Shape;333;p43"/>
          <p:cNvSpPr txBox="1">
            <a:spLocks noGrp="1"/>
          </p:cNvSpPr>
          <p:nvPr>
            <p:ph type="title"/>
          </p:nvPr>
        </p:nvSpPr>
        <p:spPr>
          <a:xfrm>
            <a:off x="1470900" y="476534"/>
            <a:ext cx="6202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Conclusions</a:t>
            </a:r>
            <a:endParaRPr dirty="0"/>
          </a:p>
        </p:txBody>
      </p:sp>
      <p:cxnSp>
        <p:nvCxnSpPr>
          <p:cNvPr id="334" name="Google Shape;334;p43">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cxnSp>
        <p:nvCxnSpPr>
          <p:cNvPr id="335" name="Google Shape;335;p43">
            <a:hlinkClick r:id="" action="ppaction://hlinkshowjump?jump=previousslide"/>
          </p:cNvPr>
          <p:cNvCxnSpPr/>
          <p:nvPr/>
        </p:nvCxnSpPr>
        <p:spPr>
          <a:xfrm rot="10800000">
            <a:off x="232775" y="303450"/>
            <a:ext cx="262200" cy="0"/>
          </a:xfrm>
          <a:prstGeom prst="straightConnector1">
            <a:avLst/>
          </a:prstGeom>
          <a:noFill/>
          <a:ln w="9525" cap="flat" cmpd="sng">
            <a:solidFill>
              <a:schemeClr val="accent1"/>
            </a:solidFill>
            <a:prstDash val="solid"/>
            <a:round/>
            <a:headEnd type="none" w="med" len="med"/>
            <a:tailEnd type="triangle" w="med" len="med"/>
          </a:ln>
        </p:spPr>
      </p:cxnSp>
    </p:spTree>
    <p:extLst>
      <p:ext uri="{BB962C8B-B14F-4D97-AF65-F5344CB8AC3E}">
        <p14:creationId xmlns:p14="http://schemas.microsoft.com/office/powerpoint/2010/main" val="352453984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picture containing little&#10;&#10;Description automatically generated">
            <a:extLst>
              <a:ext uri="{FF2B5EF4-FFF2-40B4-BE49-F238E27FC236}">
                <a16:creationId xmlns:a16="http://schemas.microsoft.com/office/drawing/2014/main" id="{D916AAB8-CA9D-21B2-39FD-E047CFDEAC27}"/>
              </a:ext>
            </a:extLst>
          </p:cNvPr>
          <p:cNvPicPr>
            <a:picLocks noChangeAspect="1"/>
          </p:cNvPicPr>
          <p:nvPr/>
        </p:nvPicPr>
        <p:blipFill>
          <a:blip r:embed="rId2"/>
          <a:stretch>
            <a:fillRect/>
          </a:stretch>
        </p:blipFill>
        <p:spPr>
          <a:xfrm>
            <a:off x="467125" y="183337"/>
            <a:ext cx="8209750" cy="4617984"/>
          </a:xfrm>
          <a:prstGeom prst="rect">
            <a:avLst/>
          </a:prstGeom>
        </p:spPr>
      </p:pic>
    </p:spTree>
    <p:extLst>
      <p:ext uri="{BB962C8B-B14F-4D97-AF65-F5344CB8AC3E}">
        <p14:creationId xmlns:p14="http://schemas.microsoft.com/office/powerpoint/2010/main" val="88979566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0EDDED3C-2205-70C4-EF6D-C28525BA752F}"/>
              </a:ext>
            </a:extLst>
          </p:cNvPr>
          <p:cNvSpPr>
            <a:spLocks noGrp="1"/>
          </p:cNvSpPr>
          <p:nvPr>
            <p:ph type="subTitle" idx="1"/>
          </p:nvPr>
        </p:nvSpPr>
        <p:spPr/>
        <p:txBody>
          <a:bodyPr/>
          <a:lstStyle/>
          <a:p>
            <a:pPr marL="285750" lvl="0" indent="-285750" algn="l" rtl="0">
              <a:spcBef>
                <a:spcPts val="0"/>
              </a:spcBef>
              <a:spcAft>
                <a:spcPts val="0"/>
              </a:spcAft>
              <a:buSzPct val="130000"/>
              <a:buFont typeface="Arial" panose="020B0604020202020204" pitchFamily="34" charset="0"/>
              <a:buChar char="•"/>
            </a:pPr>
            <a:r>
              <a:rPr lang="en-US" sz="1200" dirty="0"/>
              <a:t>Mass shootings have become </a:t>
            </a:r>
            <a:r>
              <a:rPr lang="en-US" sz="1200" b="1" dirty="0">
                <a:solidFill>
                  <a:schemeClr val="accent1"/>
                </a:solidFill>
              </a:rPr>
              <a:t>more common over the last eight years</a:t>
            </a:r>
            <a:r>
              <a:rPr lang="en-US" sz="1200" dirty="0"/>
              <a:t>.</a:t>
            </a:r>
          </a:p>
          <a:p>
            <a:pPr marL="285750" lvl="0" indent="-285750" algn="l" rtl="0">
              <a:spcBef>
                <a:spcPts val="0"/>
              </a:spcBef>
              <a:spcAft>
                <a:spcPts val="0"/>
              </a:spcAft>
              <a:buSzPct val="130000"/>
              <a:buFont typeface="Arial" panose="020B0604020202020204" pitchFamily="34" charset="0"/>
              <a:buChar char="•"/>
            </a:pPr>
            <a:endParaRPr lang="en-US" sz="1200" dirty="0"/>
          </a:p>
          <a:p>
            <a:pPr marL="285750" lvl="0" indent="-285750" algn="l" rtl="0">
              <a:spcBef>
                <a:spcPts val="0"/>
              </a:spcBef>
              <a:spcAft>
                <a:spcPts val="0"/>
              </a:spcAft>
              <a:buSzPct val="130000"/>
              <a:buFont typeface="Arial" panose="020B0604020202020204" pitchFamily="34" charset="0"/>
              <a:buChar char="•"/>
            </a:pPr>
            <a:r>
              <a:rPr lang="en-US" sz="1200" dirty="0"/>
              <a:t>More mass shootings take place </a:t>
            </a:r>
            <a:r>
              <a:rPr lang="en-US" sz="1200" b="1" dirty="0">
                <a:solidFill>
                  <a:schemeClr val="accent1"/>
                </a:solidFill>
              </a:rPr>
              <a:t>in the summer </a:t>
            </a:r>
            <a:r>
              <a:rPr lang="en-US" sz="1200" dirty="0"/>
              <a:t>than any other time of year.</a:t>
            </a:r>
          </a:p>
          <a:p>
            <a:pPr marL="285750" lvl="0" indent="-285750" algn="l" rtl="0">
              <a:spcBef>
                <a:spcPts val="0"/>
              </a:spcBef>
              <a:spcAft>
                <a:spcPts val="0"/>
              </a:spcAft>
              <a:buSzPct val="130000"/>
              <a:buFont typeface="Arial" panose="020B0604020202020204" pitchFamily="34" charset="0"/>
              <a:buChar char="•"/>
            </a:pPr>
            <a:endParaRPr lang="en-US" sz="1200" dirty="0"/>
          </a:p>
          <a:p>
            <a:pPr marL="285750" lvl="0" indent="-285750" algn="l" rtl="0">
              <a:spcBef>
                <a:spcPts val="0"/>
              </a:spcBef>
              <a:spcAft>
                <a:spcPts val="0"/>
              </a:spcAft>
              <a:buSzPct val="130000"/>
              <a:buFont typeface="Arial" panose="020B0604020202020204" pitchFamily="34" charset="0"/>
              <a:buChar char="•"/>
            </a:pPr>
            <a:r>
              <a:rPr lang="en-US" sz="1200" dirty="0"/>
              <a:t>There is </a:t>
            </a:r>
            <a:r>
              <a:rPr lang="en-US" sz="1200" b="1" dirty="0">
                <a:solidFill>
                  <a:schemeClr val="accent1"/>
                </a:solidFill>
              </a:rPr>
              <a:t>no strong correlation between poverty rate and mass shootings </a:t>
            </a:r>
            <a:r>
              <a:rPr lang="en-US" sz="1200" dirty="0"/>
              <a:t>incidents. </a:t>
            </a:r>
          </a:p>
          <a:p>
            <a:pPr marL="285750" lvl="0" indent="-285750" algn="l" rtl="0">
              <a:spcBef>
                <a:spcPts val="0"/>
              </a:spcBef>
              <a:spcAft>
                <a:spcPts val="0"/>
              </a:spcAft>
              <a:buSzPct val="130000"/>
              <a:buFont typeface="Arial" panose="020B0604020202020204" pitchFamily="34" charset="0"/>
              <a:buChar char="•"/>
            </a:pPr>
            <a:endParaRPr lang="en-US" sz="1200" dirty="0"/>
          </a:p>
          <a:p>
            <a:pPr marL="285750" lvl="0" indent="-285750" algn="l" rtl="0">
              <a:spcBef>
                <a:spcPts val="0"/>
              </a:spcBef>
              <a:spcAft>
                <a:spcPts val="0"/>
              </a:spcAft>
              <a:buSzPct val="130000"/>
              <a:buFont typeface="Arial" panose="020B0604020202020204" pitchFamily="34" charset="0"/>
              <a:buChar char="•"/>
            </a:pPr>
            <a:r>
              <a:rPr lang="en-US" sz="1200" dirty="0"/>
              <a:t>When controlling for size of population, </a:t>
            </a:r>
            <a:r>
              <a:rPr lang="en-US" sz="1200" b="1" dirty="0">
                <a:solidFill>
                  <a:schemeClr val="accent1"/>
                </a:solidFill>
              </a:rPr>
              <a:t>states with more strict gun regulations experience fewer mass shooting incidents and deaths</a:t>
            </a:r>
            <a:r>
              <a:rPr lang="en-US" sz="1200" dirty="0"/>
              <a:t>.</a:t>
            </a:r>
          </a:p>
          <a:p>
            <a:pPr marL="0" lvl="0" indent="0" algn="l" rtl="0">
              <a:spcBef>
                <a:spcPts val="0"/>
              </a:spcBef>
              <a:spcAft>
                <a:spcPts val="0"/>
              </a:spcAft>
              <a:buSzPct val="130000"/>
              <a:buNone/>
            </a:pPr>
            <a:endParaRPr lang="en-US" sz="1200" dirty="0"/>
          </a:p>
          <a:p>
            <a:pPr marL="742950" lvl="1" indent="-285750">
              <a:buSzPct val="130000"/>
              <a:buFont typeface="Arial" panose="020B0604020202020204" pitchFamily="34" charset="0"/>
              <a:buChar char="•"/>
            </a:pPr>
            <a:r>
              <a:rPr lang="en-US" sz="1200" dirty="0"/>
              <a:t>Overall</a:t>
            </a:r>
            <a:r>
              <a:rPr lang="en-US" sz="1200" dirty="0">
                <a:solidFill>
                  <a:schemeClr val="tx1"/>
                </a:solidFill>
              </a:rPr>
              <a:t>, liberal (“blue”) states have less frequent mass shooting incidents and deaths than conservative (”red”) states.</a:t>
            </a:r>
          </a:p>
          <a:p>
            <a:pPr marL="742950" lvl="1" indent="-285750">
              <a:buSzPct val="130000"/>
              <a:buFont typeface="Arial" panose="020B0604020202020204" pitchFamily="34" charset="0"/>
              <a:buChar char="•"/>
            </a:pPr>
            <a:r>
              <a:rPr lang="en-US" sz="1200" dirty="0">
                <a:solidFill>
                  <a:schemeClr val="tx1"/>
                </a:solidFill>
              </a:rPr>
              <a:t>Blue s</a:t>
            </a:r>
            <a:r>
              <a:rPr lang="en-US" sz="1200" dirty="0"/>
              <a:t>tates also tend to have more strict gun laws.</a:t>
            </a:r>
          </a:p>
          <a:p>
            <a:pPr marL="457200" lvl="1" indent="0">
              <a:buSzPct val="130000"/>
              <a:buNone/>
            </a:pPr>
            <a:endParaRPr lang="en-US" sz="1200" dirty="0"/>
          </a:p>
          <a:p>
            <a:pPr marL="285750" lvl="0" indent="-285750" algn="l" rtl="0">
              <a:spcBef>
                <a:spcPts val="0"/>
              </a:spcBef>
              <a:spcAft>
                <a:spcPts val="0"/>
              </a:spcAft>
              <a:buSzPct val="130000"/>
              <a:buFont typeface="Arial" panose="020B0604020202020204" pitchFamily="34" charset="0"/>
              <a:buChar char="•"/>
            </a:pPr>
            <a:r>
              <a:rPr lang="en-US" sz="1200" dirty="0"/>
              <a:t>In 5 out of 5 cases, </a:t>
            </a:r>
            <a:r>
              <a:rPr lang="en-US" sz="1200" b="1" dirty="0">
                <a:solidFill>
                  <a:schemeClr val="accent1"/>
                </a:solidFill>
              </a:rPr>
              <a:t>the states with the more restrictive gun law also had fewer mass shooting related deaths</a:t>
            </a:r>
            <a:r>
              <a:rPr lang="en-US" sz="1200" dirty="0"/>
              <a:t>.</a:t>
            </a:r>
          </a:p>
          <a:p>
            <a:pPr marL="285750" lvl="0" indent="-285750" algn="l" rtl="0">
              <a:spcBef>
                <a:spcPts val="0"/>
              </a:spcBef>
              <a:spcAft>
                <a:spcPts val="0"/>
              </a:spcAft>
              <a:buSzPct val="130000"/>
              <a:buFont typeface="Arial" panose="020B0604020202020204" pitchFamily="34" charset="0"/>
              <a:buChar char="•"/>
            </a:pPr>
            <a:endParaRPr lang="en-US" sz="1200" dirty="0"/>
          </a:p>
          <a:p>
            <a:pPr marL="285750" lvl="0" indent="-285750" algn="l" rtl="0">
              <a:spcBef>
                <a:spcPts val="0"/>
              </a:spcBef>
              <a:spcAft>
                <a:spcPts val="0"/>
              </a:spcAft>
              <a:buSzPct val="130000"/>
              <a:buFont typeface="Arial" panose="020B0604020202020204" pitchFamily="34" charset="0"/>
              <a:buChar char="•"/>
            </a:pPr>
            <a:r>
              <a:rPr lang="en-US" sz="1200" dirty="0"/>
              <a:t>Mass shootings constitute </a:t>
            </a:r>
            <a:r>
              <a:rPr lang="en-US" sz="1200" b="1" dirty="0">
                <a:solidFill>
                  <a:schemeClr val="accent1"/>
                </a:solidFill>
              </a:rPr>
              <a:t>a small percentage of the total gun violence in the US</a:t>
            </a:r>
            <a:r>
              <a:rPr lang="en-US" sz="1200" dirty="0">
                <a:solidFill>
                  <a:schemeClr val="tx1"/>
                </a:solidFill>
              </a:rPr>
              <a:t>.</a:t>
            </a:r>
          </a:p>
          <a:p>
            <a:endParaRPr lang="en-US" dirty="0"/>
          </a:p>
        </p:txBody>
      </p:sp>
      <p:sp>
        <p:nvSpPr>
          <p:cNvPr id="3" name="Title 2">
            <a:extLst>
              <a:ext uri="{FF2B5EF4-FFF2-40B4-BE49-F238E27FC236}">
                <a16:creationId xmlns:a16="http://schemas.microsoft.com/office/drawing/2014/main" id="{92BF286A-B32D-9145-6ED2-BB8B3E0D3E31}"/>
              </a:ext>
            </a:extLst>
          </p:cNvPr>
          <p:cNvSpPr>
            <a:spLocks noGrp="1"/>
          </p:cNvSpPr>
          <p:nvPr>
            <p:ph type="title"/>
          </p:nvPr>
        </p:nvSpPr>
        <p:spPr/>
        <p:txBody>
          <a:bodyPr/>
          <a:lstStyle/>
          <a:p>
            <a:r>
              <a:rPr lang="en-US" dirty="0">
                <a:solidFill>
                  <a:srgbClr val="FF0000"/>
                </a:solidFill>
              </a:rPr>
              <a:t>Key findings</a:t>
            </a:r>
          </a:p>
        </p:txBody>
      </p:sp>
    </p:spTree>
    <p:extLst>
      <p:ext uri="{BB962C8B-B14F-4D97-AF65-F5344CB8AC3E}">
        <p14:creationId xmlns:p14="http://schemas.microsoft.com/office/powerpoint/2010/main" val="2130055682"/>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743"/>
        <p:cNvGrpSpPr/>
        <p:nvPr/>
      </p:nvGrpSpPr>
      <p:grpSpPr>
        <a:xfrm>
          <a:off x="0" y="0"/>
          <a:ext cx="0" cy="0"/>
          <a:chOff x="0" y="0"/>
          <a:chExt cx="0" cy="0"/>
        </a:xfrm>
      </p:grpSpPr>
      <p:sp>
        <p:nvSpPr>
          <p:cNvPr id="1744" name="Google Shape;1744;p82"/>
          <p:cNvSpPr txBox="1">
            <a:spLocks noGrp="1"/>
          </p:cNvSpPr>
          <p:nvPr>
            <p:ph type="title"/>
          </p:nvPr>
        </p:nvSpPr>
        <p:spPr>
          <a:xfrm>
            <a:off x="713225" y="476525"/>
            <a:ext cx="6960000" cy="572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Limitations</a:t>
            </a:r>
            <a:endParaRPr dirty="0"/>
          </a:p>
        </p:txBody>
      </p:sp>
      <p:sp>
        <p:nvSpPr>
          <p:cNvPr id="1745" name="Google Shape;1745;p82"/>
          <p:cNvSpPr txBox="1">
            <a:spLocks noGrp="1"/>
          </p:cNvSpPr>
          <p:nvPr>
            <p:ph type="subTitle" idx="1"/>
          </p:nvPr>
        </p:nvSpPr>
        <p:spPr>
          <a:xfrm>
            <a:off x="1018525" y="1457300"/>
            <a:ext cx="6834600" cy="2446200"/>
          </a:xfrm>
          <a:prstGeom prst="rect">
            <a:avLst/>
          </a:prstGeom>
        </p:spPr>
        <p:txBody>
          <a:bodyPr spcFirstLastPara="1" wrap="square" lIns="91425" tIns="91425" rIns="91425" bIns="91425" anchor="t" anchorCtr="0">
            <a:noAutofit/>
          </a:bodyPr>
          <a:lstStyle/>
          <a:p>
            <a:pPr marL="457200" marR="50800" lvl="0" indent="-317500" algn="l" rtl="0">
              <a:lnSpc>
                <a:spcPct val="100000"/>
              </a:lnSpc>
              <a:spcAft>
                <a:spcPts val="0"/>
              </a:spcAft>
              <a:buClr>
                <a:schemeClr val="accent1"/>
              </a:buClr>
              <a:buSzPts val="1400"/>
              <a:buChar char="●"/>
            </a:pPr>
            <a:r>
              <a:rPr lang="en-US" sz="1800" dirty="0">
                <a:highlight>
                  <a:schemeClr val="lt1"/>
                </a:highlight>
                <a:uFill>
                  <a:noFill/>
                </a:uFill>
              </a:rPr>
              <a:t>Only 8 years.</a:t>
            </a:r>
            <a:endParaRPr lang="ru-RU" sz="1800" dirty="0">
              <a:highlight>
                <a:schemeClr val="lt1"/>
              </a:highlight>
              <a:uFill>
                <a:noFill/>
              </a:uFill>
            </a:endParaRPr>
          </a:p>
          <a:p>
            <a:pPr marL="457200" marR="50800" lvl="0" indent="-317500" algn="l" rtl="0">
              <a:lnSpc>
                <a:spcPct val="100000"/>
              </a:lnSpc>
              <a:spcAft>
                <a:spcPts val="0"/>
              </a:spcAft>
              <a:buClr>
                <a:schemeClr val="accent1"/>
              </a:buClr>
              <a:buSzPts val="1400"/>
              <a:buChar char="●"/>
            </a:pPr>
            <a:r>
              <a:rPr lang="en-US" sz="1800" dirty="0">
                <a:highlight>
                  <a:schemeClr val="lt1"/>
                </a:highlight>
                <a:uFill>
                  <a:noFill/>
                </a:uFill>
              </a:rPr>
              <a:t>Crime reports can be not accurate. </a:t>
            </a:r>
          </a:p>
          <a:p>
            <a:pPr marL="457200" marR="50800" lvl="0" indent="-317500" algn="l" rtl="0">
              <a:lnSpc>
                <a:spcPct val="100000"/>
              </a:lnSpc>
              <a:spcAft>
                <a:spcPts val="0"/>
              </a:spcAft>
              <a:buClr>
                <a:schemeClr val="accent1"/>
              </a:buClr>
              <a:buSzPts val="1400"/>
              <a:buChar char="●"/>
            </a:pPr>
            <a:r>
              <a:rPr lang="en-US" sz="1800" dirty="0">
                <a:highlight>
                  <a:schemeClr val="lt1"/>
                </a:highlight>
                <a:uFill>
                  <a:noFill/>
                </a:uFill>
              </a:rPr>
              <a:t>Only the US (not worldwide trends).</a:t>
            </a:r>
          </a:p>
          <a:p>
            <a:pPr marL="457200" marR="50800" lvl="0" indent="-317500" algn="l" rtl="0">
              <a:lnSpc>
                <a:spcPct val="100000"/>
              </a:lnSpc>
              <a:spcAft>
                <a:spcPts val="0"/>
              </a:spcAft>
              <a:buClr>
                <a:schemeClr val="accent1"/>
              </a:buClr>
              <a:buSzPts val="1400"/>
              <a:buChar char="●"/>
            </a:pPr>
            <a:r>
              <a:rPr lang="en-US" sz="1800" dirty="0">
                <a:highlight>
                  <a:schemeClr val="lt1"/>
                </a:highlight>
                <a:uFill>
                  <a:noFill/>
                </a:uFill>
              </a:rPr>
              <a:t>Census data is not for every year. </a:t>
            </a:r>
          </a:p>
          <a:p>
            <a:pPr marR="50800" indent="-317500">
              <a:buClr>
                <a:schemeClr val="accent1"/>
              </a:buClr>
            </a:pPr>
            <a:r>
              <a:rPr lang="en-US" sz="1800" dirty="0">
                <a:highlight>
                  <a:schemeClr val="lt1"/>
                </a:highlight>
                <a:uFill>
                  <a:noFill/>
                </a:uFill>
              </a:rPr>
              <a:t>Summary of gun laws (strict vs. not strict) instead of looking at the regulations for each state. </a:t>
            </a:r>
          </a:p>
          <a:p>
            <a:pPr marL="457200" marR="50800" lvl="0" indent="-317500" algn="l" rtl="0">
              <a:lnSpc>
                <a:spcPct val="100000"/>
              </a:lnSpc>
              <a:spcAft>
                <a:spcPts val="0"/>
              </a:spcAft>
              <a:buClr>
                <a:schemeClr val="accent1"/>
              </a:buClr>
              <a:buSzPts val="1400"/>
              <a:buChar char="●"/>
            </a:pPr>
            <a:r>
              <a:rPr lang="en-US" sz="1800" dirty="0">
                <a:highlight>
                  <a:schemeClr val="lt1"/>
                </a:highlight>
                <a:uFill>
                  <a:noFill/>
                </a:uFill>
              </a:rPr>
              <a:t>Not looking into details of each mass shooting</a:t>
            </a:r>
          </a:p>
          <a:p>
            <a:pPr marR="50800" lvl="1">
              <a:buClr>
                <a:schemeClr val="accent1"/>
              </a:buClr>
              <a:buChar char="●"/>
            </a:pPr>
            <a:r>
              <a:rPr lang="en-US" dirty="0">
                <a:highlight>
                  <a:schemeClr val="lt1"/>
                </a:highlight>
                <a:uFill>
                  <a:noFill/>
                </a:uFill>
              </a:rPr>
              <a:t>Location: schools, grocery stores, businesses, etc.</a:t>
            </a:r>
          </a:p>
          <a:p>
            <a:pPr marR="50800" lvl="1">
              <a:buClr>
                <a:schemeClr val="accent1"/>
              </a:buClr>
              <a:buChar char="●"/>
            </a:pPr>
            <a:r>
              <a:rPr lang="en-US" dirty="0">
                <a:highlight>
                  <a:schemeClr val="lt1"/>
                </a:highlight>
                <a:uFill>
                  <a:noFill/>
                </a:uFill>
              </a:rPr>
              <a:t>Shooter demographics, age, motive</a:t>
            </a:r>
          </a:p>
          <a:p>
            <a:pPr marR="50800" lvl="1">
              <a:buClr>
                <a:schemeClr val="accent1"/>
              </a:buClr>
              <a:buChar char="●"/>
            </a:pPr>
            <a:r>
              <a:rPr lang="en-US" dirty="0">
                <a:highlight>
                  <a:schemeClr val="lt1"/>
                </a:highlight>
                <a:uFill>
                  <a:noFill/>
                </a:uFill>
              </a:rPr>
              <a:t>Demographics of those targeted</a:t>
            </a:r>
          </a:p>
          <a:p>
            <a:pPr marL="457200" marR="50800" lvl="0" indent="-317500" algn="l" rtl="0">
              <a:lnSpc>
                <a:spcPct val="100000"/>
              </a:lnSpc>
              <a:spcAft>
                <a:spcPts val="0"/>
              </a:spcAft>
              <a:buClr>
                <a:schemeClr val="accent1"/>
              </a:buClr>
              <a:buSzPts val="1400"/>
              <a:buChar char="●"/>
            </a:pPr>
            <a:endParaRPr lang="en-US" sz="1800" dirty="0">
              <a:highlight>
                <a:schemeClr val="lt1"/>
              </a:highlight>
              <a:uFill>
                <a:noFill/>
              </a:uFill>
            </a:endParaRPr>
          </a:p>
        </p:txBody>
      </p:sp>
      <p:pic>
        <p:nvPicPr>
          <p:cNvPr id="2" name="Picture 2" descr="no one is perfect? then my name must be no one - no one is perfect? then my name must be no one  Courage Wolf">
            <a:extLst>
              <a:ext uri="{FF2B5EF4-FFF2-40B4-BE49-F238E27FC236}">
                <a16:creationId xmlns:a16="http://schemas.microsoft.com/office/drawing/2014/main" id="{70150C86-4C7A-4E3A-FE04-87DA5435E30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030892" y="47488"/>
            <a:ext cx="2003474" cy="20034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404"/>
        <p:cNvGrpSpPr/>
        <p:nvPr/>
      </p:nvGrpSpPr>
      <p:grpSpPr>
        <a:xfrm>
          <a:off x="0" y="0"/>
          <a:ext cx="0" cy="0"/>
          <a:chOff x="0" y="0"/>
          <a:chExt cx="0" cy="0"/>
        </a:xfrm>
      </p:grpSpPr>
      <p:sp>
        <p:nvSpPr>
          <p:cNvPr id="405" name="Google Shape;405;p49"/>
          <p:cNvSpPr txBox="1">
            <a:spLocks noGrp="1"/>
          </p:cNvSpPr>
          <p:nvPr>
            <p:ph type="title"/>
          </p:nvPr>
        </p:nvSpPr>
        <p:spPr>
          <a:xfrm>
            <a:off x="5289800" y="752100"/>
            <a:ext cx="2810100" cy="18735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dirty="0"/>
              <a:t>Thank you for your attention!</a:t>
            </a:r>
            <a:endParaRPr dirty="0"/>
          </a:p>
        </p:txBody>
      </p:sp>
      <p:sp>
        <p:nvSpPr>
          <p:cNvPr id="406" name="Google Shape;406;p49"/>
          <p:cNvSpPr/>
          <p:nvPr/>
        </p:nvSpPr>
        <p:spPr>
          <a:xfrm>
            <a:off x="2764159" y="1505780"/>
            <a:ext cx="2337000" cy="31029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0000"/>
              </a:solidFill>
            </a:endParaRPr>
          </a:p>
        </p:txBody>
      </p:sp>
      <p:pic>
        <p:nvPicPr>
          <p:cNvPr id="407" name="Google Shape;407;p49"/>
          <p:cNvPicPr preferRelativeResize="0"/>
          <p:nvPr/>
        </p:nvPicPr>
        <p:blipFill>
          <a:blip r:embed="rId3"/>
          <a:srcRect l="13209" r="13209"/>
          <a:stretch/>
        </p:blipFill>
        <p:spPr>
          <a:xfrm>
            <a:off x="0" y="0"/>
            <a:ext cx="4812611" cy="4348719"/>
          </a:xfrm>
          <a:prstGeom prst="rect">
            <a:avLst/>
          </a:prstGeom>
          <a:noFill/>
          <a:ln>
            <a:noFill/>
          </a:ln>
        </p:spPr>
      </p:pic>
      <p:sp>
        <p:nvSpPr>
          <p:cNvPr id="408" name="Google Shape;408;p49"/>
          <p:cNvSpPr txBox="1">
            <a:spLocks noGrp="1"/>
          </p:cNvSpPr>
          <p:nvPr>
            <p:ph type="subTitle" idx="1"/>
          </p:nvPr>
        </p:nvSpPr>
        <p:spPr>
          <a:xfrm>
            <a:off x="5781275" y="2763700"/>
            <a:ext cx="2318700" cy="1090500"/>
          </a:xfrm>
          <a:prstGeom prst="rect">
            <a:avLst/>
          </a:prstGeom>
        </p:spPr>
        <p:txBody>
          <a:bodyPr spcFirstLastPara="1" wrap="square" lIns="91425" tIns="91425" rIns="91425" bIns="0" anchor="t" anchorCtr="0">
            <a:noAutofit/>
          </a:bodyPr>
          <a:lstStyle/>
          <a:p>
            <a:pPr marL="0" lvl="0" indent="0" algn="r" rtl="0">
              <a:spcBef>
                <a:spcPts val="0"/>
              </a:spcBef>
              <a:spcAft>
                <a:spcPts val="0"/>
              </a:spcAft>
              <a:buNone/>
            </a:pPr>
            <a:r>
              <a:rPr lang="en" sz="1800" dirty="0"/>
              <a:t>Do you have any questions</a:t>
            </a:r>
            <a:r>
              <a:rPr lang="ru-RU" sz="1800" dirty="0"/>
              <a:t>? </a:t>
            </a:r>
            <a:endParaRPr sz="1800" dirty="0"/>
          </a:p>
        </p:txBody>
      </p:sp>
      <p:cxnSp>
        <p:nvCxnSpPr>
          <p:cNvPr id="409" name="Google Shape;409;p49">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cxnSp>
        <p:nvCxnSpPr>
          <p:cNvPr id="410" name="Google Shape;410;p49">
            <a:hlinkClick r:id="" action="ppaction://hlinkshowjump?jump=previousslide"/>
          </p:cNvPr>
          <p:cNvCxnSpPr/>
          <p:nvPr/>
        </p:nvCxnSpPr>
        <p:spPr>
          <a:xfrm rot="10800000">
            <a:off x="232775" y="303450"/>
            <a:ext cx="262200" cy="0"/>
          </a:xfrm>
          <a:prstGeom prst="straightConnector1">
            <a:avLst/>
          </a:prstGeom>
          <a:noFill/>
          <a:ln w="9525" cap="flat" cmpd="sng">
            <a:solidFill>
              <a:schemeClr val="accent1"/>
            </a:solidFill>
            <a:prstDash val="solid"/>
            <a:round/>
            <a:headEnd type="none" w="med" len="med"/>
            <a:tailEnd type="triangle" w="med" len="med"/>
          </a:ln>
        </p:spPr>
      </p:cxn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ubtitle 3">
            <a:extLst>
              <a:ext uri="{FF2B5EF4-FFF2-40B4-BE49-F238E27FC236}">
                <a16:creationId xmlns:a16="http://schemas.microsoft.com/office/drawing/2014/main" id="{97DA57C1-9BE7-46C0-5735-080C9A10467C}"/>
              </a:ext>
            </a:extLst>
          </p:cNvPr>
          <p:cNvSpPr>
            <a:spLocks noGrp="1"/>
          </p:cNvSpPr>
          <p:nvPr>
            <p:ph type="subTitle" idx="3"/>
          </p:nvPr>
        </p:nvSpPr>
        <p:spPr>
          <a:xfrm>
            <a:off x="1040685" y="1728960"/>
            <a:ext cx="2031968" cy="393600"/>
          </a:xfrm>
        </p:spPr>
        <p:txBody>
          <a:bodyPr/>
          <a:lstStyle/>
          <a:p>
            <a:r>
              <a:rPr lang="en-US" dirty="0"/>
              <a:t>Mass Shootings</a:t>
            </a:r>
          </a:p>
        </p:txBody>
      </p:sp>
      <p:sp>
        <p:nvSpPr>
          <p:cNvPr id="13" name="Subtitle 12">
            <a:extLst>
              <a:ext uri="{FF2B5EF4-FFF2-40B4-BE49-F238E27FC236}">
                <a16:creationId xmlns:a16="http://schemas.microsoft.com/office/drawing/2014/main" id="{AE63EA6F-32A6-99DD-CA9E-13648D880C1B}"/>
              </a:ext>
            </a:extLst>
          </p:cNvPr>
          <p:cNvSpPr>
            <a:spLocks noGrp="1"/>
          </p:cNvSpPr>
          <p:nvPr>
            <p:ph type="subTitle" idx="14"/>
          </p:nvPr>
        </p:nvSpPr>
        <p:spPr>
          <a:xfrm>
            <a:off x="6530335" y="1728960"/>
            <a:ext cx="1572980" cy="393600"/>
          </a:xfrm>
        </p:spPr>
        <p:txBody>
          <a:bodyPr/>
          <a:lstStyle/>
          <a:p>
            <a:r>
              <a:rPr lang="en-US" dirty="0"/>
              <a:t>Crime Data</a:t>
            </a:r>
          </a:p>
        </p:txBody>
      </p:sp>
      <p:sp>
        <p:nvSpPr>
          <p:cNvPr id="16" name="Title 15">
            <a:extLst>
              <a:ext uri="{FF2B5EF4-FFF2-40B4-BE49-F238E27FC236}">
                <a16:creationId xmlns:a16="http://schemas.microsoft.com/office/drawing/2014/main" id="{FE16B7FB-E023-2990-A6CA-804F0603B621}"/>
              </a:ext>
            </a:extLst>
          </p:cNvPr>
          <p:cNvSpPr>
            <a:spLocks noGrp="1"/>
          </p:cNvSpPr>
          <p:nvPr>
            <p:ph type="title" idx="17"/>
          </p:nvPr>
        </p:nvSpPr>
        <p:spPr>
          <a:xfrm>
            <a:off x="1470900" y="469811"/>
            <a:ext cx="6202200" cy="572700"/>
          </a:xfrm>
        </p:spPr>
        <p:txBody>
          <a:bodyPr/>
          <a:lstStyle/>
          <a:p>
            <a:r>
              <a:rPr lang="en-US" dirty="0"/>
              <a:t>Resources used</a:t>
            </a:r>
          </a:p>
        </p:txBody>
      </p:sp>
      <p:sp>
        <p:nvSpPr>
          <p:cNvPr id="5" name="Subtitle 4">
            <a:extLst>
              <a:ext uri="{FF2B5EF4-FFF2-40B4-BE49-F238E27FC236}">
                <a16:creationId xmlns:a16="http://schemas.microsoft.com/office/drawing/2014/main" id="{63A7CB8C-2952-F5B9-40BE-0B8D73D2D7E3}"/>
              </a:ext>
            </a:extLst>
          </p:cNvPr>
          <p:cNvSpPr>
            <a:spLocks noGrp="1"/>
          </p:cNvSpPr>
          <p:nvPr>
            <p:ph type="subTitle" idx="4"/>
          </p:nvPr>
        </p:nvSpPr>
        <p:spPr>
          <a:xfrm>
            <a:off x="3690119" y="1728960"/>
            <a:ext cx="1763762" cy="393600"/>
          </a:xfrm>
        </p:spPr>
        <p:txBody>
          <a:bodyPr/>
          <a:lstStyle/>
          <a:p>
            <a:r>
              <a:rPr lang="en-US" dirty="0"/>
              <a:t>Census Data</a:t>
            </a:r>
          </a:p>
        </p:txBody>
      </p:sp>
      <p:sp>
        <p:nvSpPr>
          <p:cNvPr id="6" name="TextBox 5">
            <a:extLst>
              <a:ext uri="{FF2B5EF4-FFF2-40B4-BE49-F238E27FC236}">
                <a16:creationId xmlns:a16="http://schemas.microsoft.com/office/drawing/2014/main" id="{D995EAE3-35B1-566A-60C5-AD83D35A16A0}"/>
              </a:ext>
            </a:extLst>
          </p:cNvPr>
          <p:cNvSpPr txBox="1"/>
          <p:nvPr/>
        </p:nvSpPr>
        <p:spPr>
          <a:xfrm>
            <a:off x="6604131" y="2122560"/>
            <a:ext cx="1425388" cy="400110"/>
          </a:xfrm>
          <a:prstGeom prst="rect">
            <a:avLst/>
          </a:prstGeom>
          <a:noFill/>
        </p:spPr>
        <p:txBody>
          <a:bodyPr wrap="square" rtlCol="0">
            <a:spAutoFit/>
          </a:bodyPr>
          <a:lstStyle/>
          <a:p>
            <a:pPr algn="ctr"/>
            <a:r>
              <a:rPr lang="en-US" sz="1000" dirty="0">
                <a:hlinkClick r:id="rId2"/>
              </a:rPr>
              <a:t>Gun Violence </a:t>
            </a:r>
          </a:p>
          <a:p>
            <a:pPr algn="ctr"/>
            <a:r>
              <a:rPr lang="en-US" sz="1000" dirty="0">
                <a:hlinkClick r:id="rId2"/>
              </a:rPr>
              <a:t>Archive </a:t>
            </a:r>
            <a:endParaRPr lang="en-US" sz="1000" dirty="0"/>
          </a:p>
        </p:txBody>
      </p:sp>
      <p:sp>
        <p:nvSpPr>
          <p:cNvPr id="7" name="TextBox 6">
            <a:extLst>
              <a:ext uri="{FF2B5EF4-FFF2-40B4-BE49-F238E27FC236}">
                <a16:creationId xmlns:a16="http://schemas.microsoft.com/office/drawing/2014/main" id="{76559134-9DC8-F6D1-00DB-941FA344667A}"/>
              </a:ext>
            </a:extLst>
          </p:cNvPr>
          <p:cNvSpPr txBox="1"/>
          <p:nvPr/>
        </p:nvSpPr>
        <p:spPr>
          <a:xfrm>
            <a:off x="3859306" y="2122560"/>
            <a:ext cx="1425388" cy="400110"/>
          </a:xfrm>
          <a:prstGeom prst="rect">
            <a:avLst/>
          </a:prstGeom>
          <a:noFill/>
        </p:spPr>
        <p:txBody>
          <a:bodyPr wrap="square" rtlCol="0">
            <a:spAutoFit/>
          </a:bodyPr>
          <a:lstStyle/>
          <a:p>
            <a:pPr algn="ctr"/>
            <a:r>
              <a:rPr lang="en-US" sz="1000" dirty="0">
                <a:hlinkClick r:id="rId3"/>
              </a:rPr>
              <a:t>API Request to Census API</a:t>
            </a:r>
            <a:endParaRPr lang="en-US" sz="1000" dirty="0"/>
          </a:p>
        </p:txBody>
      </p:sp>
      <p:sp>
        <p:nvSpPr>
          <p:cNvPr id="19" name="TextBox 18">
            <a:extLst>
              <a:ext uri="{FF2B5EF4-FFF2-40B4-BE49-F238E27FC236}">
                <a16:creationId xmlns:a16="http://schemas.microsoft.com/office/drawing/2014/main" id="{A4FF1C71-EE5E-DA58-2C03-F60D3E6DC672}"/>
              </a:ext>
            </a:extLst>
          </p:cNvPr>
          <p:cNvSpPr txBox="1"/>
          <p:nvPr/>
        </p:nvSpPr>
        <p:spPr>
          <a:xfrm>
            <a:off x="1343975" y="2122560"/>
            <a:ext cx="1425388" cy="400110"/>
          </a:xfrm>
          <a:prstGeom prst="rect">
            <a:avLst/>
          </a:prstGeom>
          <a:noFill/>
        </p:spPr>
        <p:txBody>
          <a:bodyPr wrap="square" rtlCol="0">
            <a:spAutoFit/>
          </a:bodyPr>
          <a:lstStyle/>
          <a:p>
            <a:pPr algn="ctr"/>
            <a:r>
              <a:rPr lang="en-US" sz="1000" dirty="0">
                <a:hlinkClick r:id="rId4"/>
              </a:rPr>
              <a:t>The Violence Project Database </a:t>
            </a:r>
            <a:endParaRPr lang="en-US" sz="1000" dirty="0"/>
          </a:p>
        </p:txBody>
      </p:sp>
      <p:sp>
        <p:nvSpPr>
          <p:cNvPr id="2" name="Subtitle 3">
            <a:extLst>
              <a:ext uri="{FF2B5EF4-FFF2-40B4-BE49-F238E27FC236}">
                <a16:creationId xmlns:a16="http://schemas.microsoft.com/office/drawing/2014/main" id="{215B5964-0AEF-3EFF-9CF5-44B930084825}"/>
              </a:ext>
            </a:extLst>
          </p:cNvPr>
          <p:cNvSpPr txBox="1">
            <a:spLocks/>
          </p:cNvSpPr>
          <p:nvPr/>
        </p:nvSpPr>
        <p:spPr>
          <a:xfrm>
            <a:off x="999245" y="2916270"/>
            <a:ext cx="2031968" cy="393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accent1"/>
              </a:buClr>
              <a:buSzPts val="18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1pPr>
            <a:lvl2pPr marL="914400" marR="0" lvl="1" indent="-317500" algn="l" rtl="0">
              <a:lnSpc>
                <a:spcPct val="100000"/>
              </a:lnSpc>
              <a:spcBef>
                <a:spcPts val="0"/>
              </a:spcBef>
              <a:spcAft>
                <a:spcPts val="0"/>
              </a:spcAft>
              <a:buClr>
                <a:schemeClr val="accent1"/>
              </a:buClr>
              <a:buSzPts val="18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2pPr>
            <a:lvl3pPr marL="1371600" marR="0" lvl="2" indent="-317500" algn="l" rtl="0">
              <a:lnSpc>
                <a:spcPct val="100000"/>
              </a:lnSpc>
              <a:spcBef>
                <a:spcPts val="0"/>
              </a:spcBef>
              <a:spcAft>
                <a:spcPts val="0"/>
              </a:spcAft>
              <a:buClr>
                <a:schemeClr val="accent1"/>
              </a:buClr>
              <a:buSzPts val="18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3pPr>
            <a:lvl4pPr marL="1828800" marR="0" lvl="3" indent="-317500" algn="l" rtl="0">
              <a:lnSpc>
                <a:spcPct val="100000"/>
              </a:lnSpc>
              <a:spcBef>
                <a:spcPts val="0"/>
              </a:spcBef>
              <a:spcAft>
                <a:spcPts val="0"/>
              </a:spcAft>
              <a:buClr>
                <a:schemeClr val="accent1"/>
              </a:buClr>
              <a:buSzPts val="18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4pPr>
            <a:lvl5pPr marL="2286000" marR="0" lvl="4" indent="-311150" algn="l" rtl="0">
              <a:lnSpc>
                <a:spcPct val="100000"/>
              </a:lnSpc>
              <a:spcBef>
                <a:spcPts val="0"/>
              </a:spcBef>
              <a:spcAft>
                <a:spcPts val="0"/>
              </a:spcAft>
              <a:buClr>
                <a:schemeClr val="accent1"/>
              </a:buClr>
              <a:buSzPts val="18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5pPr>
            <a:lvl6pPr marL="2743200" marR="0" lvl="5" indent="-304800" algn="l" rtl="0">
              <a:lnSpc>
                <a:spcPct val="100000"/>
              </a:lnSpc>
              <a:spcBef>
                <a:spcPts val="0"/>
              </a:spcBef>
              <a:spcAft>
                <a:spcPts val="0"/>
              </a:spcAft>
              <a:buClr>
                <a:schemeClr val="accent1"/>
              </a:buClr>
              <a:buSzPts val="18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6pPr>
            <a:lvl7pPr marL="3200400" marR="0" lvl="6" indent="-304800" algn="l" rtl="0">
              <a:lnSpc>
                <a:spcPct val="100000"/>
              </a:lnSpc>
              <a:spcBef>
                <a:spcPts val="0"/>
              </a:spcBef>
              <a:spcAft>
                <a:spcPts val="0"/>
              </a:spcAft>
              <a:buClr>
                <a:schemeClr val="accent1"/>
              </a:buClr>
              <a:buSzPts val="18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7pPr>
            <a:lvl8pPr marL="3657600" marR="0" lvl="7" indent="-304800" algn="l" rtl="0">
              <a:lnSpc>
                <a:spcPct val="100000"/>
              </a:lnSpc>
              <a:spcBef>
                <a:spcPts val="0"/>
              </a:spcBef>
              <a:spcAft>
                <a:spcPts val="0"/>
              </a:spcAft>
              <a:buClr>
                <a:schemeClr val="accent1"/>
              </a:buClr>
              <a:buSzPts val="18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8pPr>
            <a:lvl9pPr marL="4114800" marR="0" lvl="8" indent="-304800" algn="l" rtl="0">
              <a:lnSpc>
                <a:spcPct val="100000"/>
              </a:lnSpc>
              <a:spcBef>
                <a:spcPts val="0"/>
              </a:spcBef>
              <a:spcAft>
                <a:spcPts val="0"/>
              </a:spcAft>
              <a:buClr>
                <a:schemeClr val="accent1"/>
              </a:buClr>
              <a:buSzPts val="1800"/>
              <a:buFont typeface="Josefin Sans SemiBold"/>
              <a:buNone/>
              <a:defRPr sz="1800" b="0" i="0" u="none" strike="noStrike" cap="none">
                <a:solidFill>
                  <a:schemeClr val="accent1"/>
                </a:solidFill>
                <a:latin typeface="Josefin Sans SemiBold"/>
                <a:ea typeface="Josefin Sans SemiBold"/>
                <a:cs typeface="Josefin Sans SemiBold"/>
                <a:sym typeface="Josefin Sans SemiBold"/>
              </a:defRPr>
            </a:lvl9pPr>
          </a:lstStyle>
          <a:p>
            <a:pPr algn="ctr"/>
            <a:r>
              <a:rPr lang="en-US" dirty="0"/>
              <a:t>Gun Policy</a:t>
            </a:r>
          </a:p>
        </p:txBody>
      </p:sp>
      <p:sp>
        <p:nvSpPr>
          <p:cNvPr id="3" name="TextBox 2">
            <a:extLst>
              <a:ext uri="{FF2B5EF4-FFF2-40B4-BE49-F238E27FC236}">
                <a16:creationId xmlns:a16="http://schemas.microsoft.com/office/drawing/2014/main" id="{3879C090-22CD-D2C2-9E69-ADA144BF5EF8}"/>
              </a:ext>
            </a:extLst>
          </p:cNvPr>
          <p:cNvSpPr txBox="1"/>
          <p:nvPr/>
        </p:nvSpPr>
        <p:spPr>
          <a:xfrm>
            <a:off x="1239417" y="3349527"/>
            <a:ext cx="1551624" cy="707886"/>
          </a:xfrm>
          <a:prstGeom prst="rect">
            <a:avLst/>
          </a:prstGeom>
          <a:noFill/>
        </p:spPr>
        <p:txBody>
          <a:bodyPr wrap="square" rtlCol="0">
            <a:spAutoFit/>
          </a:bodyPr>
          <a:lstStyle/>
          <a:p>
            <a:pPr algn="ctr"/>
            <a:r>
              <a:rPr lang="en-US" sz="1000" u="sng" dirty="0"/>
              <a:t>Everytown Research &amp; Policy</a:t>
            </a:r>
          </a:p>
          <a:p>
            <a:pPr algn="ctr"/>
            <a:r>
              <a:rPr lang="en-US" sz="1000" u="sng" dirty="0"/>
              <a:t>Giffords Law Center: To Prevent Gun Violence</a:t>
            </a:r>
          </a:p>
        </p:txBody>
      </p:sp>
    </p:spTree>
    <p:extLst>
      <p:ext uri="{BB962C8B-B14F-4D97-AF65-F5344CB8AC3E}">
        <p14:creationId xmlns:p14="http://schemas.microsoft.com/office/powerpoint/2010/main" val="118642782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mc:AlternateContent xmlns:mc="http://schemas.openxmlformats.org/markup-compatibility/2006">
        <mc:Choice xmlns:psuz="http://schemas.microsoft.com/office/powerpoint/2016/summaryzoom" Requires="psuz">
          <p:graphicFrame>
            <p:nvGraphicFramePr>
              <p:cNvPr id="3" name="Summary Zoom 2">
                <a:extLst>
                  <a:ext uri="{FF2B5EF4-FFF2-40B4-BE49-F238E27FC236}">
                    <a16:creationId xmlns:a16="http://schemas.microsoft.com/office/drawing/2014/main" id="{F51D4446-1B05-62A4-BBBB-12DFF1A7683E}"/>
                  </a:ext>
                </a:extLst>
              </p:cNvPr>
              <p:cNvGraphicFramePr>
                <a:graphicFrameLocks noChangeAspect="1"/>
              </p:cNvGraphicFramePr>
              <p:nvPr>
                <p:extLst>
                  <p:ext uri="{D42A27DB-BD31-4B8C-83A1-F6EECF244321}">
                    <p14:modId xmlns:p14="http://schemas.microsoft.com/office/powerpoint/2010/main" val="27781653"/>
                  </p:ext>
                </p:extLst>
              </p:nvPr>
            </p:nvGraphicFramePr>
            <p:xfrm>
              <a:off x="797859" y="55656"/>
              <a:ext cx="7548282" cy="5032188"/>
            </p:xfrm>
            <a:graphic>
              <a:graphicData uri="http://schemas.microsoft.com/office/powerpoint/2016/summaryzoom">
                <psuz:summaryZm>
                  <psuz:summaryZmObj sectionId="{D8FFCEB6-E4B6-4BB2-A830-DA384D541307}">
                    <psuz:zmPr id="{B768AB54-AD47-477F-9484-EFB37E7635AF}" transitionDur="1000">
                      <p166:blipFill xmlns:p166="http://schemas.microsoft.com/office/powerpoint/2016/6/main">
                        <a:blip r:embed="rId2"/>
                        <a:stretch>
                          <a:fillRect/>
                        </a:stretch>
                      </p166:blipFill>
                      <p166:spPr xmlns:p166="http://schemas.microsoft.com/office/powerpoint/2016/6/main">
                        <a:xfrm>
                          <a:off x="313725" y="541746"/>
                          <a:ext cx="3396727" cy="1910659"/>
                        </a:xfrm>
                        <a:prstGeom prst="rect">
                          <a:avLst/>
                        </a:prstGeom>
                        <a:ln w="3175">
                          <a:solidFill>
                            <a:prstClr val="ltGray"/>
                          </a:solidFill>
                        </a:ln>
                      </p166:spPr>
                    </psuz:zmPr>
                  </psuz:summaryZmObj>
                  <psuz:summaryZmObj sectionId="{52984390-3073-42F5-BB85-D2D35252059A}">
                    <psuz:zmPr id="{0055260F-D9FE-425D-A8DC-CCDA79150C59}" transitionDur="1000">
                      <p166:blipFill xmlns:p166="http://schemas.microsoft.com/office/powerpoint/2016/6/main">
                        <a:blip r:embed="rId3"/>
                        <a:stretch>
                          <a:fillRect/>
                        </a:stretch>
                      </p166:blipFill>
                      <p166:spPr xmlns:p166="http://schemas.microsoft.com/office/powerpoint/2016/6/main">
                        <a:xfrm>
                          <a:off x="3837829" y="541746"/>
                          <a:ext cx="3396727" cy="1910659"/>
                        </a:xfrm>
                        <a:prstGeom prst="rect">
                          <a:avLst/>
                        </a:prstGeom>
                        <a:ln w="3175">
                          <a:solidFill>
                            <a:prstClr val="ltGray"/>
                          </a:solidFill>
                        </a:ln>
                      </p166:spPr>
                    </psuz:zmPr>
                  </psuz:summaryZmObj>
                  <psuz:summaryZmObj sectionId="{B43F147F-6795-4A8D-9C44-15B0A43EB3B2}">
                    <psuz:zmPr id="{D7EF528B-8107-41E2-9BDC-15BFEAAF3E50}" transitionDur="1000">
                      <p166:blipFill xmlns:p166="http://schemas.microsoft.com/office/powerpoint/2016/6/main">
                        <a:blip r:embed="rId4"/>
                        <a:stretch>
                          <a:fillRect/>
                        </a:stretch>
                      </p166:blipFill>
                      <p166:spPr xmlns:p166="http://schemas.microsoft.com/office/powerpoint/2016/6/main">
                        <a:xfrm>
                          <a:off x="313725" y="2579782"/>
                          <a:ext cx="3396727" cy="1910659"/>
                        </a:xfrm>
                        <a:prstGeom prst="rect">
                          <a:avLst/>
                        </a:prstGeom>
                        <a:ln w="3175">
                          <a:solidFill>
                            <a:prstClr val="ltGray"/>
                          </a:solidFill>
                        </a:ln>
                      </p166:spPr>
                    </psuz:zmPr>
                  </psuz:summaryZmObj>
                  <psuz:summaryZmObj sectionId="{892C7A22-1884-447F-BF20-60CCC479C6E6}">
                    <psuz:zmPr id="{D82F7D5C-3D9E-4CFC-B87E-85580CA5000E}" transitionDur="1000">
                      <p166:blipFill xmlns:p166="http://schemas.microsoft.com/office/powerpoint/2016/6/main">
                        <a:blip r:embed="rId5"/>
                        <a:stretch>
                          <a:fillRect/>
                        </a:stretch>
                      </p166:blipFill>
                      <p166:spPr xmlns:p166="http://schemas.microsoft.com/office/powerpoint/2016/6/main">
                        <a:xfrm>
                          <a:off x="3837829" y="2579782"/>
                          <a:ext cx="3396727" cy="1910659"/>
                        </a:xfrm>
                        <a:prstGeom prst="rect">
                          <a:avLst/>
                        </a:prstGeom>
                        <a:ln w="3175">
                          <a:solidFill>
                            <a:prstClr val="ltGray"/>
                          </a:solidFill>
                        </a:ln>
                      </p166:spPr>
                    </psuz:zmPr>
                  </psuz:summaryZmObj>
                  <psuz:gridLayout/>
                </psuz:summaryZm>
              </a:graphicData>
            </a:graphic>
          </p:graphicFrame>
        </mc:Choice>
        <mc:Fallback>
          <p:grpSp>
            <p:nvGrpSpPr>
              <p:cNvPr id="3" name="Summary Zoom 2">
                <a:extLst>
                  <a:ext uri="{FF2B5EF4-FFF2-40B4-BE49-F238E27FC236}">
                    <a16:creationId xmlns:a16="http://schemas.microsoft.com/office/drawing/2014/main" id="{F51D4446-1B05-62A4-BBBB-12DFF1A7683E}"/>
                  </a:ext>
                </a:extLst>
              </p:cNvPr>
              <p:cNvGrpSpPr>
                <a:grpSpLocks noGrp="1" noUngrp="1" noRot="1" noChangeAspect="1" noMove="1" noResize="1"/>
              </p:cNvGrpSpPr>
              <p:nvPr/>
            </p:nvGrpSpPr>
            <p:grpSpPr>
              <a:xfrm>
                <a:off x="797859" y="55656"/>
                <a:ext cx="7548282" cy="5032188"/>
                <a:chOff x="797859" y="55656"/>
                <a:chExt cx="7548282" cy="5032188"/>
              </a:xfrm>
            </p:grpSpPr>
            <p:pic>
              <p:nvPicPr>
                <p:cNvPr id="2" name="Picture 2">
                  <a:hlinkClick r:id="rId6" action="ppaction://hlinksldjump"/>
                </p:cNvPr>
                <p:cNvPicPr>
                  <a:picLocks noSelect="1" noRot="1" noChangeAspect="1" noMove="1" noResize="1" noEditPoints="1" noAdjustHandles="1" noChangeArrowheads="1" noChangeShapeType="1"/>
                </p:cNvPicPr>
                <p:nvPr/>
              </p:nvPicPr>
              <p:blipFill>
                <a:blip r:embed="rId2"/>
                <a:stretch>
                  <a:fillRect/>
                </a:stretch>
              </p:blipFill>
              <p:spPr>
                <a:xfrm>
                  <a:off x="1111584" y="597402"/>
                  <a:ext cx="3396727" cy="1910659"/>
                </a:xfrm>
                <a:prstGeom prst="rect">
                  <a:avLst/>
                </a:prstGeom>
                <a:ln w="3175">
                  <a:solidFill>
                    <a:prstClr val="ltGray"/>
                  </a:solidFill>
                </a:ln>
              </p:spPr>
            </p:pic>
            <p:pic>
              <p:nvPicPr>
                <p:cNvPr id="4" name="Picture 4">
                  <a:hlinkClick r:id="rId7" action="ppaction://hlinksldjump"/>
                </p:cNvPr>
                <p:cNvPicPr>
                  <a:picLocks noSelect="1" noRot="1" noChangeAspect="1" noMove="1" noResize="1" noEditPoints="1" noAdjustHandles="1" noChangeArrowheads="1" noChangeShapeType="1"/>
                </p:cNvPicPr>
                <p:nvPr/>
              </p:nvPicPr>
              <p:blipFill>
                <a:blip r:embed="rId3"/>
                <a:stretch>
                  <a:fillRect/>
                </a:stretch>
              </p:blipFill>
              <p:spPr>
                <a:xfrm>
                  <a:off x="4635688" y="597402"/>
                  <a:ext cx="3396727" cy="1910659"/>
                </a:xfrm>
                <a:prstGeom prst="rect">
                  <a:avLst/>
                </a:prstGeom>
                <a:ln w="3175">
                  <a:solidFill>
                    <a:prstClr val="ltGray"/>
                  </a:solidFill>
                </a:ln>
              </p:spPr>
            </p:pic>
            <p:pic>
              <p:nvPicPr>
                <p:cNvPr id="5" name="Picture 5">
                  <a:hlinkClick r:id="rId8" action="ppaction://hlinksldjump"/>
                </p:cNvPr>
                <p:cNvPicPr>
                  <a:picLocks noSelect="1" noRot="1" noChangeAspect="1" noMove="1" noResize="1" noEditPoints="1" noAdjustHandles="1" noChangeArrowheads="1" noChangeShapeType="1"/>
                </p:cNvPicPr>
                <p:nvPr/>
              </p:nvPicPr>
              <p:blipFill>
                <a:blip r:embed="rId4"/>
                <a:stretch>
                  <a:fillRect/>
                </a:stretch>
              </p:blipFill>
              <p:spPr>
                <a:xfrm>
                  <a:off x="1111584" y="2635438"/>
                  <a:ext cx="3396727" cy="1910659"/>
                </a:xfrm>
                <a:prstGeom prst="rect">
                  <a:avLst/>
                </a:prstGeom>
                <a:ln w="3175">
                  <a:solidFill>
                    <a:prstClr val="ltGray"/>
                  </a:solidFill>
                </a:ln>
              </p:spPr>
            </p:pic>
            <p:pic>
              <p:nvPicPr>
                <p:cNvPr id="6" name="Picture 6">
                  <a:hlinkClick r:id="rId9" action="ppaction://hlinksldjump"/>
                </p:cNvPr>
                <p:cNvPicPr>
                  <a:picLocks noSelect="1" noRot="1" noChangeAspect="1" noMove="1" noResize="1" noEditPoints="1" noAdjustHandles="1" noChangeArrowheads="1" noChangeShapeType="1"/>
                </p:cNvPicPr>
                <p:nvPr/>
              </p:nvPicPr>
              <p:blipFill>
                <a:blip r:embed="rId5"/>
                <a:stretch>
                  <a:fillRect/>
                </a:stretch>
              </p:blipFill>
              <p:spPr>
                <a:xfrm>
                  <a:off x="4635688" y="2635438"/>
                  <a:ext cx="3396727" cy="1910659"/>
                </a:xfrm>
                <a:prstGeom prst="rect">
                  <a:avLst/>
                </a:prstGeom>
                <a:ln w="3175">
                  <a:solidFill>
                    <a:prstClr val="ltGray"/>
                  </a:solidFill>
                </a:ln>
              </p:spPr>
            </p:pic>
          </p:grpSp>
        </mc:Fallback>
      </mc:AlternateContent>
    </p:spTree>
    <p:extLst>
      <p:ext uri="{BB962C8B-B14F-4D97-AF65-F5344CB8AC3E}">
        <p14:creationId xmlns:p14="http://schemas.microsoft.com/office/powerpoint/2010/main" val="11635926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339"/>
        <p:cNvGrpSpPr/>
        <p:nvPr/>
      </p:nvGrpSpPr>
      <p:grpSpPr>
        <a:xfrm>
          <a:off x="0" y="0"/>
          <a:ext cx="0" cy="0"/>
          <a:chOff x="0" y="0"/>
          <a:chExt cx="0" cy="0"/>
        </a:xfrm>
      </p:grpSpPr>
      <p:sp>
        <p:nvSpPr>
          <p:cNvPr id="340" name="Google Shape;340;p44"/>
          <p:cNvSpPr/>
          <p:nvPr/>
        </p:nvSpPr>
        <p:spPr>
          <a:xfrm>
            <a:off x="4165275" y="991250"/>
            <a:ext cx="4138200" cy="3188100"/>
          </a:xfrm>
          <a:prstGeom prst="rect">
            <a:avLst/>
          </a:prstGeom>
          <a:no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D0000"/>
              </a:solidFill>
            </a:endParaRPr>
          </a:p>
        </p:txBody>
      </p:sp>
      <p:sp>
        <p:nvSpPr>
          <p:cNvPr id="341" name="Google Shape;341;p44"/>
          <p:cNvSpPr txBox="1">
            <a:spLocks noGrp="1"/>
          </p:cNvSpPr>
          <p:nvPr>
            <p:ph type="title"/>
          </p:nvPr>
        </p:nvSpPr>
        <p:spPr>
          <a:xfrm>
            <a:off x="925750" y="1786400"/>
            <a:ext cx="5151600" cy="9405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sz="3600" dirty="0"/>
              <a:t>Research ques</a:t>
            </a:r>
            <a:r>
              <a:rPr lang="en-US" sz="3600" dirty="0"/>
              <a:t>t</a:t>
            </a:r>
            <a:r>
              <a:rPr lang="en" sz="3600" dirty="0"/>
              <a:t>ion # 1</a:t>
            </a:r>
            <a:endParaRPr sz="3600" dirty="0"/>
          </a:p>
        </p:txBody>
      </p:sp>
      <p:sp>
        <p:nvSpPr>
          <p:cNvPr id="342" name="Google Shape;342;p44"/>
          <p:cNvSpPr txBox="1">
            <a:spLocks noGrp="1"/>
          </p:cNvSpPr>
          <p:nvPr>
            <p:ph type="subTitle" idx="1"/>
          </p:nvPr>
        </p:nvSpPr>
        <p:spPr>
          <a:xfrm>
            <a:off x="925748" y="2726900"/>
            <a:ext cx="5151600" cy="1025400"/>
          </a:xfrm>
          <a:prstGeom prst="rect">
            <a:avLst/>
          </a:prstGeom>
        </p:spPr>
        <p:txBody>
          <a:bodyPr spcFirstLastPara="1" wrap="square" lIns="91425" tIns="0" rIns="91425" bIns="0" anchor="t" anchorCtr="0">
            <a:noAutofit/>
          </a:bodyPr>
          <a:lstStyle/>
          <a:p>
            <a:pPr marL="0" lvl="0" indent="0" algn="l" rtl="0">
              <a:spcBef>
                <a:spcPts val="0"/>
              </a:spcBef>
              <a:spcAft>
                <a:spcPts val="0"/>
              </a:spcAft>
              <a:buNone/>
            </a:pPr>
            <a:r>
              <a:rPr lang="en-US" dirty="0"/>
              <a:t>Have the rates of mass shootings increased in the last 8 years?</a:t>
            </a:r>
            <a:endParaRPr dirty="0"/>
          </a:p>
        </p:txBody>
      </p:sp>
      <p:cxnSp>
        <p:nvCxnSpPr>
          <p:cNvPr id="343" name="Google Shape;343;p44">
            <a:hlinkClick r:id="" action="ppaction://hlinkshowjump?jump=nextslide"/>
          </p:cNvPr>
          <p:cNvCxnSpPr/>
          <p:nvPr/>
        </p:nvCxnSpPr>
        <p:spPr>
          <a:xfrm>
            <a:off x="8643950" y="303450"/>
            <a:ext cx="262200" cy="0"/>
          </a:xfrm>
          <a:prstGeom prst="straightConnector1">
            <a:avLst/>
          </a:prstGeom>
          <a:noFill/>
          <a:ln w="9525" cap="flat" cmpd="sng">
            <a:solidFill>
              <a:schemeClr val="accent1"/>
            </a:solidFill>
            <a:prstDash val="solid"/>
            <a:round/>
            <a:headEnd type="none" w="med" len="med"/>
            <a:tailEnd type="triangle" w="med" len="med"/>
          </a:ln>
        </p:spPr>
      </p:cxnSp>
      <p:cxnSp>
        <p:nvCxnSpPr>
          <p:cNvPr id="344" name="Google Shape;344;p44">
            <a:hlinkClick r:id="" action="ppaction://hlinkshowjump?jump=previousslide"/>
          </p:cNvPr>
          <p:cNvCxnSpPr/>
          <p:nvPr/>
        </p:nvCxnSpPr>
        <p:spPr>
          <a:xfrm rot="10800000">
            <a:off x="232775" y="303450"/>
            <a:ext cx="262200" cy="0"/>
          </a:xfrm>
          <a:prstGeom prst="straightConnector1">
            <a:avLst/>
          </a:prstGeom>
          <a:noFill/>
          <a:ln w="9525" cap="flat" cmpd="sng">
            <a:solidFill>
              <a:schemeClr val="accent1"/>
            </a:solidFill>
            <a:prstDash val="solid"/>
            <a:round/>
            <a:headEnd type="none" w="med" len="med"/>
            <a:tailEnd type="triangle" w="med" len="med"/>
          </a:ln>
        </p:spPr>
      </p:cxnSp>
      <p:pic>
        <p:nvPicPr>
          <p:cNvPr id="2" name="Picture 1" descr="A person sitting at a table&#10;&#10;Description automatically generated">
            <a:extLst>
              <a:ext uri="{FF2B5EF4-FFF2-40B4-BE49-F238E27FC236}">
                <a16:creationId xmlns:a16="http://schemas.microsoft.com/office/drawing/2014/main" id="{FF36D9E1-C2DC-FB16-476E-4533FC88969F}"/>
              </a:ext>
            </a:extLst>
          </p:cNvPr>
          <p:cNvPicPr>
            <a:picLocks noChangeAspect="1"/>
          </p:cNvPicPr>
          <p:nvPr/>
        </p:nvPicPr>
        <p:blipFill rotWithShape="1">
          <a:blip r:embed="rId3"/>
          <a:srcRect l="17897" t="13402" r="17898" b="22202"/>
          <a:stretch/>
        </p:blipFill>
        <p:spPr>
          <a:xfrm>
            <a:off x="7252592" y="1075764"/>
            <a:ext cx="965658" cy="1291411"/>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ubtitle 1">
            <a:extLst>
              <a:ext uri="{FF2B5EF4-FFF2-40B4-BE49-F238E27FC236}">
                <a16:creationId xmlns:a16="http://schemas.microsoft.com/office/drawing/2014/main" id="{969B241E-78B5-6435-B2FB-FCB9568D01D0}"/>
              </a:ext>
            </a:extLst>
          </p:cNvPr>
          <p:cNvSpPr>
            <a:spLocks noGrp="1"/>
          </p:cNvSpPr>
          <p:nvPr>
            <p:ph type="subTitle" idx="1"/>
          </p:nvPr>
        </p:nvSpPr>
        <p:spPr/>
        <p:txBody>
          <a:bodyPr/>
          <a:lstStyle/>
          <a:p>
            <a:r>
              <a:rPr lang="en-US" sz="9600" dirty="0"/>
              <a:t>Demo </a:t>
            </a:r>
          </a:p>
        </p:txBody>
      </p:sp>
      <p:sp>
        <p:nvSpPr>
          <p:cNvPr id="5" name="Title 4">
            <a:extLst>
              <a:ext uri="{FF2B5EF4-FFF2-40B4-BE49-F238E27FC236}">
                <a16:creationId xmlns:a16="http://schemas.microsoft.com/office/drawing/2014/main" id="{4BA99F06-C8BA-E07A-E485-3AD006EB3A19}"/>
              </a:ext>
            </a:extLst>
          </p:cNvPr>
          <p:cNvSpPr>
            <a:spLocks noGrp="1"/>
          </p:cNvSpPr>
          <p:nvPr>
            <p:ph type="title" idx="3"/>
          </p:nvPr>
        </p:nvSpPr>
        <p:spPr/>
        <p:txBody>
          <a:bodyPr/>
          <a:lstStyle/>
          <a:p>
            <a:r>
              <a:rPr lang="en-US" dirty="0"/>
              <a:t>Importing, cleaning, and summarizing Data.</a:t>
            </a:r>
          </a:p>
        </p:txBody>
      </p:sp>
    </p:spTree>
    <p:extLst>
      <p:ext uri="{BB962C8B-B14F-4D97-AF65-F5344CB8AC3E}">
        <p14:creationId xmlns:p14="http://schemas.microsoft.com/office/powerpoint/2010/main" val="232074834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618BAA32-786D-29BA-0A34-D46E56B15615}"/>
              </a:ext>
            </a:extLst>
          </p:cNvPr>
          <p:cNvSpPr>
            <a:spLocks noGrp="1"/>
          </p:cNvSpPr>
          <p:nvPr>
            <p:ph type="ctrTitle"/>
          </p:nvPr>
        </p:nvSpPr>
        <p:spPr>
          <a:xfrm>
            <a:off x="894501" y="588600"/>
            <a:ext cx="2393306" cy="2497500"/>
          </a:xfrm>
        </p:spPr>
        <p:txBody>
          <a:bodyPr/>
          <a:lstStyle/>
          <a:p>
            <a:r>
              <a:rPr lang="en-US" sz="1600" dirty="0"/>
              <a:t>Illinois and California have the most incidents registered while Wyoming, Vermont, and New Hampshire had only 1 mass shooting occurred (2015-2022). </a:t>
            </a:r>
            <a:br>
              <a:rPr lang="en-US" sz="4400" dirty="0"/>
            </a:br>
            <a:endParaRPr lang="en-US" sz="4400" dirty="0"/>
          </a:p>
        </p:txBody>
      </p:sp>
      <p:pic>
        <p:nvPicPr>
          <p:cNvPr id="11" name="Picture 10" descr="Chart, histogram&#10;&#10;Description automatically generated">
            <a:extLst>
              <a:ext uri="{FF2B5EF4-FFF2-40B4-BE49-F238E27FC236}">
                <a16:creationId xmlns:a16="http://schemas.microsoft.com/office/drawing/2014/main" id="{5236B304-20AC-9607-1C3D-0BD75BB9662E}"/>
              </a:ext>
            </a:extLst>
          </p:cNvPr>
          <p:cNvPicPr>
            <a:picLocks noChangeAspect="1"/>
          </p:cNvPicPr>
          <p:nvPr/>
        </p:nvPicPr>
        <p:blipFill>
          <a:blip r:embed="rId2"/>
          <a:stretch>
            <a:fillRect/>
          </a:stretch>
        </p:blipFill>
        <p:spPr>
          <a:xfrm>
            <a:off x="3234017" y="633692"/>
            <a:ext cx="5814172" cy="3876115"/>
          </a:xfrm>
          <a:prstGeom prst="rect">
            <a:avLst/>
          </a:prstGeom>
        </p:spPr>
      </p:pic>
    </p:spTree>
    <p:extLst>
      <p:ext uri="{BB962C8B-B14F-4D97-AF65-F5344CB8AC3E}">
        <p14:creationId xmlns:p14="http://schemas.microsoft.com/office/powerpoint/2010/main" val="34994911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Chart, histogram&#10;&#10;Description automatically generated">
            <a:extLst>
              <a:ext uri="{FF2B5EF4-FFF2-40B4-BE49-F238E27FC236}">
                <a16:creationId xmlns:a16="http://schemas.microsoft.com/office/drawing/2014/main" id="{B0A578DD-B404-0271-EFD5-958C8F132634}"/>
              </a:ext>
            </a:extLst>
          </p:cNvPr>
          <p:cNvPicPr>
            <a:picLocks noChangeAspect="1"/>
          </p:cNvPicPr>
          <p:nvPr/>
        </p:nvPicPr>
        <p:blipFill rotWithShape="1">
          <a:blip r:embed="rId2"/>
          <a:srcRect t="8090"/>
          <a:stretch/>
        </p:blipFill>
        <p:spPr>
          <a:xfrm>
            <a:off x="309282" y="805429"/>
            <a:ext cx="4804442" cy="3532642"/>
          </a:xfrm>
          <a:prstGeom prst="rect">
            <a:avLst/>
          </a:prstGeom>
        </p:spPr>
      </p:pic>
      <p:sp>
        <p:nvSpPr>
          <p:cNvPr id="7" name="Title 6">
            <a:extLst>
              <a:ext uri="{FF2B5EF4-FFF2-40B4-BE49-F238E27FC236}">
                <a16:creationId xmlns:a16="http://schemas.microsoft.com/office/drawing/2014/main" id="{BD56B34C-3B0A-A170-C11C-788ADBBC6715}"/>
              </a:ext>
            </a:extLst>
          </p:cNvPr>
          <p:cNvSpPr>
            <a:spLocks noGrp="1"/>
          </p:cNvSpPr>
          <p:nvPr>
            <p:ph type="title"/>
          </p:nvPr>
        </p:nvSpPr>
        <p:spPr>
          <a:xfrm>
            <a:off x="5289800" y="805429"/>
            <a:ext cx="2810100" cy="1873500"/>
          </a:xfrm>
        </p:spPr>
        <p:txBody>
          <a:bodyPr/>
          <a:lstStyle/>
          <a:p>
            <a:r>
              <a:rPr lang="en-US" sz="1400" dirty="0"/>
              <a:t>Mass Shootings Rates have been consistently increasing for the last 8 years.</a:t>
            </a:r>
            <a:br>
              <a:rPr lang="en-US" sz="1400" dirty="0"/>
            </a:br>
            <a:r>
              <a:rPr lang="en-US" sz="1400" dirty="0"/>
              <a:t> </a:t>
            </a:r>
            <a:br>
              <a:rPr lang="en-US" sz="1400" dirty="0"/>
            </a:br>
            <a:r>
              <a:rPr lang="en-US" sz="1400" dirty="0"/>
              <a:t>There was also a big increase in 2020 which could be related to the pandemic.</a:t>
            </a:r>
            <a:r>
              <a:rPr lang="en-US" sz="1600" dirty="0"/>
              <a:t> </a:t>
            </a:r>
            <a:br>
              <a:rPr lang="en-US" sz="2400" dirty="0"/>
            </a:br>
            <a:endParaRPr lang="en-US" sz="2400" dirty="0"/>
          </a:p>
        </p:txBody>
      </p:sp>
    </p:spTree>
    <p:extLst>
      <p:ext uri="{BB962C8B-B14F-4D97-AF65-F5344CB8AC3E}">
        <p14:creationId xmlns:p14="http://schemas.microsoft.com/office/powerpoint/2010/main" val="1403080915"/>
      </p:ext>
    </p:extLst>
  </p:cSld>
  <p:clrMapOvr>
    <a:masterClrMapping/>
  </p:clrMapOvr>
</p:sld>
</file>

<file path=ppt/theme/theme1.xml><?xml version="1.0" encoding="utf-8"?>
<a:theme xmlns:a="http://schemas.openxmlformats.org/drawingml/2006/main" name="Macari Company Profile by Slidesgo">
  <a:themeElements>
    <a:clrScheme name="Simple Light">
      <a:dk1>
        <a:srgbClr val="000000"/>
      </a:dk1>
      <a:lt1>
        <a:srgbClr val="FFFFFF"/>
      </a:lt1>
      <a:dk2>
        <a:srgbClr val="595959"/>
      </a:dk2>
      <a:lt2>
        <a:srgbClr val="D9D9D9"/>
      </a:lt2>
      <a:accent1>
        <a:srgbClr val="FD0000"/>
      </a:accent1>
      <a:accent2>
        <a:srgbClr val="F5F5F5"/>
      </a:accent2>
      <a:accent3>
        <a:srgbClr val="BBBBBB"/>
      </a:accent3>
      <a:accent4>
        <a:srgbClr val="000000"/>
      </a:accent4>
      <a:accent5>
        <a:srgbClr val="FD0000"/>
      </a:accent5>
      <a:accent6>
        <a:srgbClr val="FF8D8D"/>
      </a:accent6>
      <a:hlink>
        <a:srgbClr val="000000"/>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1209</TotalTime>
  <Words>1206</Words>
  <Application>Microsoft Office PowerPoint</Application>
  <PresentationFormat>On-screen Show (16:9)</PresentationFormat>
  <Paragraphs>133</Paragraphs>
  <Slides>32</Slides>
  <Notes>11</Notes>
  <HiddenSlides>1</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32</vt:i4>
      </vt:variant>
    </vt:vector>
  </HeadingPairs>
  <TitlesOfParts>
    <vt:vector size="41" baseType="lpstr">
      <vt:lpstr>Josefin Sans SemiBold</vt:lpstr>
      <vt:lpstr>Josefin Sans Light</vt:lpstr>
      <vt:lpstr>Courier New</vt:lpstr>
      <vt:lpstr>Roboto Condensed Light</vt:lpstr>
      <vt:lpstr>Josefin Sans ExtraLight</vt:lpstr>
      <vt:lpstr>Josefin Sans Medium</vt:lpstr>
      <vt:lpstr>Josefin Sans</vt:lpstr>
      <vt:lpstr>Arial</vt:lpstr>
      <vt:lpstr>Macari Company Profile by Slidesgo</vt:lpstr>
      <vt:lpstr>Mass Shootings Investigation</vt:lpstr>
      <vt:lpstr>Meet the team</vt:lpstr>
      <vt:lpstr>PowerPoint Presentation</vt:lpstr>
      <vt:lpstr>Resources used</vt:lpstr>
      <vt:lpstr>PowerPoint Presentation</vt:lpstr>
      <vt:lpstr>Research question # 1</vt:lpstr>
      <vt:lpstr>Importing, cleaning, and summarizing Data.</vt:lpstr>
      <vt:lpstr>Illinois and California have the most incidents registered while Wyoming, Vermont, and New Hampshire had only 1 mass shooting occurred (2015-2022).  </vt:lpstr>
      <vt:lpstr>Mass Shootings Rates have been consistently increasing for the last 8 years.   There was also a big increase in 2020 which could be related to the pandemic.  </vt:lpstr>
      <vt:lpstr>Based on the analyzed data, mass shootings occur more often in the summer months and less often in the winter months.  </vt:lpstr>
      <vt:lpstr>Chicago and Philadelphia have the largest number of incidents for the last 8 years. </vt:lpstr>
      <vt:lpstr>Conclusions</vt:lpstr>
      <vt:lpstr>Research question # 2</vt:lpstr>
      <vt:lpstr>Working with Census API and visualizing Data.</vt:lpstr>
      <vt:lpstr>PowerPoint Presentation</vt:lpstr>
      <vt:lpstr>Conclusions</vt:lpstr>
      <vt:lpstr>Research question # 3</vt:lpstr>
      <vt:lpstr>Analyzing Data on gun laws vs. mass shootings rates across the US. </vt:lpstr>
      <vt:lpstr>Measuring State Gun Law Strength</vt:lpstr>
      <vt:lpstr>Do stricter gun laws result in fewer mass shooting deaths?</vt:lpstr>
      <vt:lpstr>Does political leaning impact mass shooting deaths or injuries?</vt:lpstr>
      <vt:lpstr>A Closer Look at Political Leaning</vt:lpstr>
      <vt:lpstr>How do individual gun policies effect mass shooting deaths?</vt:lpstr>
      <vt:lpstr>Conclusions</vt:lpstr>
      <vt:lpstr>Research question # 4</vt:lpstr>
      <vt:lpstr>Analyzing mass shootings data as part of the larger category (gun violence). </vt:lpstr>
      <vt:lpstr>PowerPoint Presentation</vt:lpstr>
      <vt:lpstr>PowerPoint Presentation</vt:lpstr>
      <vt:lpstr>Conclusions</vt:lpstr>
      <vt:lpstr>Key findings</vt:lpstr>
      <vt:lpstr>Limitations</vt:lpstr>
      <vt:lpstr>Thank you for your attention!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Macari Company Profile</dc:title>
  <dc:creator>Julia Eremeeva</dc:creator>
  <cp:lastModifiedBy>Julia Eremeeva</cp:lastModifiedBy>
  <cp:revision>130</cp:revision>
  <dcterms:modified xsi:type="dcterms:W3CDTF">2023-02-15T21:14:06Z</dcterms:modified>
</cp:coreProperties>
</file>